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67" r:id="rId5"/>
    <p:sldId id="256" r:id="rId6"/>
    <p:sldId id="269" r:id="rId7"/>
    <p:sldId id="268" r:id="rId8"/>
    <p:sldId id="27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778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5AE8B-DC16-43A6-BF3F-240C594068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51D12B-9D71-442A-BA9C-4ABFA3A2F0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1DB8E-FD8D-4E06-9C3D-4A6EC4B0E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B87DD4-59B8-44F3-AB93-0FE627A2D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C2315-C926-488A-9EC9-8F093029F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3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71974-1B0E-4F8E-B9BA-48DD246FD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275355-4C8A-4A58-8BC7-B00B2160FD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E0166-0429-4CFC-9F6D-523307D3D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3D719-82B7-4727-B2A5-F22A4754C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6ADB7-808C-4792-AF0D-79B13D29B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82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5EDA8A-EFF7-46F2-98A2-EBD56DD6D9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4C65EC-D279-4F0D-8664-3F0C57CACA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C8CE5-DB35-4BDE-B853-3EAAC2D19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FBD98-4A2C-40D4-8CED-6E26674F2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DACFA-F5D5-4C00-84B6-C1174FF2A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65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8F085-07AA-4583-BBCE-2FAE1210D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6E8D7-BA68-4D2F-BB24-3ACEE5B97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714CB-39CA-41F3-939A-321C46B2C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2C11E-1390-4006-94CB-059B4F59E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2BB65-6631-4616-8EE1-EE0630586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35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00105-8026-435E-BBF8-D5FB548CA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AFF1B3-AFC1-4ED6-9859-F216EDCEBB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0A11F-DBB5-4688-A4AF-B54DC1B7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AF57D-46FF-4CD8-B0E7-A4A95AC52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DD537-96A2-45D3-90E4-93E591102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4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DF790-91AE-4156-BC8E-D4B6C34E6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2C45A-D7BF-4062-B633-B7FC3C08E8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BE8C08-7025-4B3D-9247-3BA91AC25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1AD64-A6DA-4C3A-941E-6BC101F11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3B528A-01BF-4DEF-A5E0-B93A052F6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0E7D8-E099-4914-B8E6-7585D73AC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56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D9EE0-6533-4210-BFFC-3E3A8C760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8CB8A7-8D5E-4789-A092-2EDBB91CA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6274DF-684C-4268-84C4-E6BCF27B9E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8B40AE-FE97-468A-A7D1-7F6C3348EF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C178E9-D93E-405A-8E4E-A166AD12D9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4F879F-F366-4B01-972E-9A82FDD5E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8C0DD5-396A-48C2-A48D-5603C5A6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FFE23E-AD06-49DE-A1B3-FC7E9CB46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5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917AA-2332-48CB-BA9D-7936DE5D5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9430C3-0413-422C-8651-389EC52C6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837B1B-62F0-4232-8033-1CE94AE20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671639-A549-4725-BEB1-F7BF55059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47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3AE745-6511-454F-8106-178AE3AF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91D915-536B-47E5-B64A-2A0964305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0D405-A1A9-4FAE-8A4E-D6939EE1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7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F4A90-87C0-401C-8552-950EF7459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0E93-DCEE-49B6-ABCF-DD0DC26AF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A26373-796B-404F-BF8C-5FB5367ED6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F5B316-E2B2-40CB-978F-63D2D70A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20C085-A6CB-4ACD-99D1-ADA2807A8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342A9-5460-45E7-BCCC-EB0B8A04A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6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D30D-FDBF-4F43-812F-F439B1253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D7B6C6-F491-4F41-B365-2B875DEE9B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00B9AD-B0B4-441B-AA12-AFC8EE4204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7702F-AF1C-4359-BBCE-50C4D6AF8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0E12F1-A6FA-456E-9CA7-30A530500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06B3E6-5B07-4DA6-9767-071F6FEF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6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6BEC87-65DE-4420-AC32-839420334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BA321D-50C2-4582-BAAF-3BDE9C120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7D17A-2E56-4DDF-98C3-AFB2A9120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03DB1-ADB6-4549-B02D-F6E08B3EF80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12EF4-0012-4528-A44B-228F7972F6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A7ADE-ED9D-4B76-9914-AF389F7BB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71105-B4F7-4823-89E6-3F35AA844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7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F586-1F62-4C48-98B2-E82504F5D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72732" y="516194"/>
            <a:ext cx="13737464" cy="14110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7A8125-6E5A-45C6-857B-3FAFDD256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310" y="0"/>
            <a:ext cx="12192000" cy="68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8BB43F-F753-464A-976A-D2802C281168}"/>
              </a:ext>
            </a:extLst>
          </p:cNvPr>
          <p:cNvSpPr txBox="1"/>
          <p:nvPr/>
        </p:nvSpPr>
        <p:spPr>
          <a:xfrm>
            <a:off x="8385838" y="842796"/>
            <a:ext cx="3638311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88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75411-A73E-4BE4-A0F7-76308B7AEC2F}"/>
              </a:ext>
            </a:extLst>
          </p:cNvPr>
          <p:cNvSpPr txBox="1"/>
          <p:nvPr/>
        </p:nvSpPr>
        <p:spPr>
          <a:xfrm>
            <a:off x="10356447" y="3084106"/>
            <a:ext cx="178250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98.4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A9BDB-C718-4345-874B-D69A66CC0BE0}"/>
              </a:ext>
            </a:extLst>
          </p:cNvPr>
          <p:cNvSpPr txBox="1"/>
          <p:nvPr/>
        </p:nvSpPr>
        <p:spPr>
          <a:xfrm>
            <a:off x="8911689" y="2635086"/>
            <a:ext cx="1444758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98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AC1A10-F630-4DCB-835C-B5ECDCA0838D}"/>
              </a:ext>
            </a:extLst>
          </p:cNvPr>
          <p:cNvSpPr txBox="1"/>
          <p:nvPr/>
        </p:nvSpPr>
        <p:spPr>
          <a:xfrm>
            <a:off x="416690" y="5288311"/>
            <a:ext cx="4583573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120/78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9D74E-0844-4D89-B9E8-23D8650435DE}"/>
              </a:ext>
            </a:extLst>
          </p:cNvPr>
          <p:cNvSpPr txBox="1"/>
          <p:nvPr/>
        </p:nvSpPr>
        <p:spPr>
          <a:xfrm>
            <a:off x="7897548" y="5619126"/>
            <a:ext cx="3287006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4520EE-F249-4CA0-821A-50EF2308D2B4}"/>
              </a:ext>
            </a:extLst>
          </p:cNvPr>
          <p:cNvSpPr txBox="1"/>
          <p:nvPr/>
        </p:nvSpPr>
        <p:spPr>
          <a:xfrm>
            <a:off x="1574800" y="198540"/>
            <a:ext cx="162525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EVE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E6F30-E463-4DC9-AD26-5EFF2D61F8E3}"/>
              </a:ext>
            </a:extLst>
          </p:cNvPr>
          <p:cNvSpPr txBox="1"/>
          <p:nvPr/>
        </p:nvSpPr>
        <p:spPr>
          <a:xfrm>
            <a:off x="7564645" y="2341710"/>
            <a:ext cx="1422508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SPO2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E3E21-7A65-4F4E-9A3D-890855BFB49D}"/>
              </a:ext>
            </a:extLst>
          </p:cNvPr>
          <p:cNvSpPr txBox="1"/>
          <p:nvPr/>
        </p:nvSpPr>
        <p:spPr>
          <a:xfrm>
            <a:off x="7642062" y="1456551"/>
            <a:ext cx="8650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pic>
        <p:nvPicPr>
          <p:cNvPr id="10" name="Audio Recording Mar 26, 2021 at 4:00:55 PM" descr="Audio Recording Mar 26, 2021 at 4:00:55 PM">
            <a:hlinkClick r:id="" action="ppaction://media"/>
            <a:extLst>
              <a:ext uri="{FF2B5EF4-FFF2-40B4-BE49-F238E27FC236}">
                <a16:creationId xmlns:a16="http://schemas.microsoft.com/office/drawing/2014/main" id="{3041FE76-3A95-5043-B184-174C9410B1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27549" y="6045171"/>
            <a:ext cx="812800" cy="812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4A00AE3-894A-4836-9E59-4AEB42CB1C1D}"/>
              </a:ext>
            </a:extLst>
          </p:cNvPr>
          <p:cNvSpPr txBox="1"/>
          <p:nvPr/>
        </p:nvSpPr>
        <p:spPr>
          <a:xfrm>
            <a:off x="138895" y="693545"/>
            <a:ext cx="1819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Initial state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BC496A-F070-429C-8C91-1AAA431919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38895" y="1456551"/>
            <a:ext cx="7703540" cy="33214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F4C05D-86BB-410B-9985-5D40025837E7}"/>
              </a:ext>
            </a:extLst>
          </p:cNvPr>
          <p:cNvSpPr txBox="1"/>
          <p:nvPr/>
        </p:nvSpPr>
        <p:spPr>
          <a:xfrm>
            <a:off x="1574800" y="561610"/>
            <a:ext cx="5184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FHR    140b/min</a:t>
            </a:r>
          </a:p>
        </p:txBody>
      </p:sp>
    </p:spTree>
    <p:extLst>
      <p:ext uri="{BB962C8B-B14F-4D97-AF65-F5344CB8AC3E}">
        <p14:creationId xmlns:p14="http://schemas.microsoft.com/office/powerpoint/2010/main" val="74207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F586-1F62-4C48-98B2-E82504F5D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72732" y="516194"/>
            <a:ext cx="13737464" cy="14110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7A8125-6E5A-45C6-857B-3FAFDD256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8BB43F-F753-464A-976A-D2802C281168}"/>
              </a:ext>
            </a:extLst>
          </p:cNvPr>
          <p:cNvSpPr txBox="1"/>
          <p:nvPr/>
        </p:nvSpPr>
        <p:spPr>
          <a:xfrm>
            <a:off x="8414794" y="878211"/>
            <a:ext cx="3560474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75411-A73E-4BE4-A0F7-76308B7AEC2F}"/>
              </a:ext>
            </a:extLst>
          </p:cNvPr>
          <p:cNvSpPr txBox="1"/>
          <p:nvPr/>
        </p:nvSpPr>
        <p:spPr>
          <a:xfrm>
            <a:off x="10356447" y="3084106"/>
            <a:ext cx="178250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98.0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A9BDB-C718-4345-874B-D69A66CC0BE0}"/>
              </a:ext>
            </a:extLst>
          </p:cNvPr>
          <p:cNvSpPr txBox="1"/>
          <p:nvPr/>
        </p:nvSpPr>
        <p:spPr>
          <a:xfrm>
            <a:off x="8872395" y="2598352"/>
            <a:ext cx="1548143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99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AC1A10-F630-4DCB-835C-B5ECDCA0838D}"/>
              </a:ext>
            </a:extLst>
          </p:cNvPr>
          <p:cNvSpPr txBox="1"/>
          <p:nvPr/>
        </p:nvSpPr>
        <p:spPr>
          <a:xfrm>
            <a:off x="416690" y="5288311"/>
            <a:ext cx="4583573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122/80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9D74E-0844-4D89-B9E8-23D8650435DE}"/>
              </a:ext>
            </a:extLst>
          </p:cNvPr>
          <p:cNvSpPr txBox="1"/>
          <p:nvPr/>
        </p:nvSpPr>
        <p:spPr>
          <a:xfrm>
            <a:off x="7931567" y="5602220"/>
            <a:ext cx="3287006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4520EE-F249-4CA0-821A-50EF2308D2B4}"/>
              </a:ext>
            </a:extLst>
          </p:cNvPr>
          <p:cNvSpPr txBox="1"/>
          <p:nvPr/>
        </p:nvSpPr>
        <p:spPr>
          <a:xfrm>
            <a:off x="1574800" y="198540"/>
            <a:ext cx="162525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EVE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E6F30-E463-4DC9-AD26-5EFF2D61F8E3}"/>
              </a:ext>
            </a:extLst>
          </p:cNvPr>
          <p:cNvSpPr txBox="1"/>
          <p:nvPr/>
        </p:nvSpPr>
        <p:spPr>
          <a:xfrm>
            <a:off x="7564645" y="2341710"/>
            <a:ext cx="1422508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SPO2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E3E21-7A65-4F4E-9A3D-890855BFB49D}"/>
              </a:ext>
            </a:extLst>
          </p:cNvPr>
          <p:cNvSpPr txBox="1"/>
          <p:nvPr/>
        </p:nvSpPr>
        <p:spPr>
          <a:xfrm>
            <a:off x="7642062" y="1456551"/>
            <a:ext cx="8650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pic>
        <p:nvPicPr>
          <p:cNvPr id="10" name="Audio Recording Mar 26, 2021 at 4:00:55 PM" descr="Audio Recording Mar 26, 2021 at 4:00:55 PM">
            <a:hlinkClick r:id="" action="ppaction://media"/>
            <a:extLst>
              <a:ext uri="{FF2B5EF4-FFF2-40B4-BE49-F238E27FC236}">
                <a16:creationId xmlns:a16="http://schemas.microsoft.com/office/drawing/2014/main" id="{3041FE76-3A95-5043-B184-174C9410B1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27549" y="6045171"/>
            <a:ext cx="812800" cy="812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6562C7E-C8B9-4AB1-926C-1DCD0D5833D4}"/>
              </a:ext>
            </a:extLst>
          </p:cNvPr>
          <p:cNvSpPr txBox="1"/>
          <p:nvPr/>
        </p:nvSpPr>
        <p:spPr>
          <a:xfrm>
            <a:off x="138895" y="693545"/>
            <a:ext cx="1819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Crowning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468F8E-E1AC-4A85-9CB7-EC6FBE7C7418}"/>
              </a:ext>
            </a:extLst>
          </p:cNvPr>
          <p:cNvSpPr txBox="1"/>
          <p:nvPr/>
        </p:nvSpPr>
        <p:spPr>
          <a:xfrm>
            <a:off x="8513430" y="3798681"/>
            <a:ext cx="1789966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D11F12-1CA1-4597-BA8D-EEF28E0569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115" y="1566251"/>
            <a:ext cx="7564644" cy="38945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90E160-82CE-4138-98E0-A65C41702C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8722" y="598397"/>
            <a:ext cx="5511262" cy="112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21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F586-1F62-4C48-98B2-E82504F5D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72732" y="516194"/>
            <a:ext cx="13737464" cy="14110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7A8125-6E5A-45C6-857B-3FAFDD256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051" y="-17778"/>
            <a:ext cx="12192000" cy="68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8BB43F-F753-464A-976A-D2802C281168}"/>
              </a:ext>
            </a:extLst>
          </p:cNvPr>
          <p:cNvSpPr txBox="1"/>
          <p:nvPr/>
        </p:nvSpPr>
        <p:spPr>
          <a:xfrm>
            <a:off x="8336958" y="873310"/>
            <a:ext cx="3604564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75411-A73E-4BE4-A0F7-76308B7AEC2F}"/>
              </a:ext>
            </a:extLst>
          </p:cNvPr>
          <p:cNvSpPr txBox="1"/>
          <p:nvPr/>
        </p:nvSpPr>
        <p:spPr>
          <a:xfrm>
            <a:off x="10356447" y="3084106"/>
            <a:ext cx="178250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98.0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A9BDB-C718-4345-874B-D69A66CC0BE0}"/>
              </a:ext>
            </a:extLst>
          </p:cNvPr>
          <p:cNvSpPr txBox="1"/>
          <p:nvPr/>
        </p:nvSpPr>
        <p:spPr>
          <a:xfrm>
            <a:off x="8899796" y="2557752"/>
            <a:ext cx="1456651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98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AC1A10-F630-4DCB-835C-B5ECDCA0838D}"/>
              </a:ext>
            </a:extLst>
          </p:cNvPr>
          <p:cNvSpPr txBox="1"/>
          <p:nvPr/>
        </p:nvSpPr>
        <p:spPr>
          <a:xfrm>
            <a:off x="416690" y="5288311"/>
            <a:ext cx="4583573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122/82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9D74E-0844-4D89-B9E8-23D8650435DE}"/>
              </a:ext>
            </a:extLst>
          </p:cNvPr>
          <p:cNvSpPr txBox="1"/>
          <p:nvPr/>
        </p:nvSpPr>
        <p:spPr>
          <a:xfrm>
            <a:off x="7897548" y="5619126"/>
            <a:ext cx="3287006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4520EE-F249-4CA0-821A-50EF2308D2B4}"/>
              </a:ext>
            </a:extLst>
          </p:cNvPr>
          <p:cNvSpPr txBox="1"/>
          <p:nvPr/>
        </p:nvSpPr>
        <p:spPr>
          <a:xfrm>
            <a:off x="1574800" y="198540"/>
            <a:ext cx="162525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EVE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E6F30-E463-4DC9-AD26-5EFF2D61F8E3}"/>
              </a:ext>
            </a:extLst>
          </p:cNvPr>
          <p:cNvSpPr txBox="1"/>
          <p:nvPr/>
        </p:nvSpPr>
        <p:spPr>
          <a:xfrm>
            <a:off x="7564645" y="2341710"/>
            <a:ext cx="1422508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SPO2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E3E21-7A65-4F4E-9A3D-890855BFB49D}"/>
              </a:ext>
            </a:extLst>
          </p:cNvPr>
          <p:cNvSpPr txBox="1"/>
          <p:nvPr/>
        </p:nvSpPr>
        <p:spPr>
          <a:xfrm>
            <a:off x="7642062" y="1456551"/>
            <a:ext cx="8650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pic>
        <p:nvPicPr>
          <p:cNvPr id="10" name="Audio Recording Mar 26, 2021 at 4:00:55 PM" descr="Audio Recording Mar 26, 2021 at 4:00:55 PM">
            <a:hlinkClick r:id="" action="ppaction://media"/>
            <a:extLst>
              <a:ext uri="{FF2B5EF4-FFF2-40B4-BE49-F238E27FC236}">
                <a16:creationId xmlns:a16="http://schemas.microsoft.com/office/drawing/2014/main" id="{3041FE76-3A95-5043-B184-174C9410B1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27549" y="6045171"/>
            <a:ext cx="812800" cy="812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D1CA8D-15AC-4223-9000-0DEE77B76460}"/>
              </a:ext>
            </a:extLst>
          </p:cNvPr>
          <p:cNvSpPr txBox="1"/>
          <p:nvPr/>
        </p:nvSpPr>
        <p:spPr>
          <a:xfrm>
            <a:off x="416690" y="724836"/>
            <a:ext cx="2248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 Turtle sign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8E042E1-C41B-4D62-8457-4351FB193F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229"/>
            <a:ext cx="7642062" cy="378008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7EFE4E-BE7A-469F-8741-ABBE4C2FA226}"/>
              </a:ext>
            </a:extLst>
          </p:cNvPr>
          <p:cNvSpPr txBox="1"/>
          <p:nvPr/>
        </p:nvSpPr>
        <p:spPr>
          <a:xfrm>
            <a:off x="8497109" y="3747660"/>
            <a:ext cx="1859338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94318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4242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F586-1F62-4C48-98B2-E82504F5D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72732" y="516194"/>
            <a:ext cx="13737464" cy="14110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7A8125-6E5A-45C6-857B-3FAFDD256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778"/>
            <a:ext cx="12192000" cy="68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8BB43F-F753-464A-976A-D2802C281168}"/>
              </a:ext>
            </a:extLst>
          </p:cNvPr>
          <p:cNvSpPr txBox="1"/>
          <p:nvPr/>
        </p:nvSpPr>
        <p:spPr>
          <a:xfrm>
            <a:off x="8414794" y="807519"/>
            <a:ext cx="3638311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90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75411-A73E-4BE4-A0F7-76308B7AEC2F}"/>
              </a:ext>
            </a:extLst>
          </p:cNvPr>
          <p:cNvSpPr txBox="1"/>
          <p:nvPr/>
        </p:nvSpPr>
        <p:spPr>
          <a:xfrm>
            <a:off x="10356447" y="3084106"/>
            <a:ext cx="178250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98.4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A9BDB-C718-4345-874B-D69A66CC0BE0}"/>
              </a:ext>
            </a:extLst>
          </p:cNvPr>
          <p:cNvSpPr txBox="1"/>
          <p:nvPr/>
        </p:nvSpPr>
        <p:spPr>
          <a:xfrm>
            <a:off x="8846745" y="2598352"/>
            <a:ext cx="1456651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7200" smtClean="0">
                <a:solidFill>
                  <a:srgbClr val="0070C0"/>
                </a:solidFill>
              </a:rPr>
              <a:t>97</a:t>
            </a:r>
            <a:r>
              <a:rPr lang="en-US" sz="3600" smtClean="0">
                <a:solidFill>
                  <a:srgbClr val="0070C0"/>
                </a:solidFill>
              </a:rPr>
              <a:t>%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AC1A10-F630-4DCB-835C-B5ECDCA0838D}"/>
              </a:ext>
            </a:extLst>
          </p:cNvPr>
          <p:cNvSpPr txBox="1"/>
          <p:nvPr/>
        </p:nvSpPr>
        <p:spPr>
          <a:xfrm>
            <a:off x="416690" y="5288311"/>
            <a:ext cx="4583573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166/110</a:t>
            </a:r>
            <a:r>
              <a:rPr lang="en-US" dirty="0"/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9D74E-0844-4D89-B9E8-23D8650435DE}"/>
              </a:ext>
            </a:extLst>
          </p:cNvPr>
          <p:cNvSpPr txBox="1"/>
          <p:nvPr/>
        </p:nvSpPr>
        <p:spPr>
          <a:xfrm>
            <a:off x="7897548" y="5619126"/>
            <a:ext cx="3287006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4520EE-F249-4CA0-821A-50EF2308D2B4}"/>
              </a:ext>
            </a:extLst>
          </p:cNvPr>
          <p:cNvSpPr txBox="1"/>
          <p:nvPr/>
        </p:nvSpPr>
        <p:spPr>
          <a:xfrm>
            <a:off x="1574800" y="198540"/>
            <a:ext cx="162525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Simulation EVE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E6F30-E463-4DC9-AD26-5EFF2D61F8E3}"/>
              </a:ext>
            </a:extLst>
          </p:cNvPr>
          <p:cNvSpPr txBox="1"/>
          <p:nvPr/>
        </p:nvSpPr>
        <p:spPr>
          <a:xfrm>
            <a:off x="7564645" y="2341710"/>
            <a:ext cx="1422508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B0F0"/>
                </a:solidFill>
              </a:rPr>
              <a:t>SPO2</a:t>
            </a:r>
          </a:p>
          <a:p>
            <a:endParaRPr lang="en-US" sz="4400" dirty="0">
              <a:solidFill>
                <a:srgbClr val="00B0F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E3E21-7A65-4F4E-9A3D-890855BFB49D}"/>
              </a:ext>
            </a:extLst>
          </p:cNvPr>
          <p:cNvSpPr txBox="1"/>
          <p:nvPr/>
        </p:nvSpPr>
        <p:spPr>
          <a:xfrm>
            <a:off x="7642062" y="1456551"/>
            <a:ext cx="8650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</a:p>
        </p:txBody>
      </p:sp>
      <p:pic>
        <p:nvPicPr>
          <p:cNvPr id="10" name="Audio Recording Mar 26, 2021 at 4:00:55 PM" descr="Audio Recording Mar 26, 2021 at 4:00:55 PM">
            <a:hlinkClick r:id="" action="ppaction://media"/>
            <a:extLst>
              <a:ext uri="{FF2B5EF4-FFF2-40B4-BE49-F238E27FC236}">
                <a16:creationId xmlns:a16="http://schemas.microsoft.com/office/drawing/2014/main" id="{3041FE76-3A95-5043-B184-174C9410B1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27549" y="6045171"/>
            <a:ext cx="812800" cy="812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4A00AE3-894A-4836-9E59-4AEB42CB1C1D}"/>
              </a:ext>
            </a:extLst>
          </p:cNvPr>
          <p:cNvSpPr txBox="1"/>
          <p:nvPr/>
        </p:nvSpPr>
        <p:spPr>
          <a:xfrm>
            <a:off x="138895" y="693545"/>
            <a:ext cx="7758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highlight>
                  <a:srgbClr val="FFFF00"/>
                </a:highlight>
              </a:rPr>
              <a:t>INITIAL STATE with severe features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8DDF88-B56B-1246-2ABB-C6697DDB5EFB}"/>
              </a:ext>
            </a:extLst>
          </p:cNvPr>
          <p:cNvSpPr txBox="1"/>
          <p:nvPr/>
        </p:nvSpPr>
        <p:spPr>
          <a:xfrm>
            <a:off x="8453183" y="3934088"/>
            <a:ext cx="254603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0" dirty="0">
                <a:solidFill>
                  <a:srgbClr val="FF0000"/>
                </a:solidFill>
                <a:highlight>
                  <a:srgbClr val="FFFF00"/>
                </a:highlight>
              </a:rPr>
              <a:t>24</a:t>
            </a:r>
            <a:r>
              <a:rPr lang="en-US" dirty="0">
                <a:solidFill>
                  <a:srgbClr val="FFFF00"/>
                </a:solidFill>
                <a:highlight>
                  <a:srgbClr val="FFFF00"/>
                </a:highlight>
              </a:rPr>
              <a:t>ft</a:t>
            </a:r>
          </a:p>
        </p:txBody>
      </p:sp>
    </p:spTree>
    <p:extLst>
      <p:ext uri="{BB962C8B-B14F-4D97-AF65-F5344CB8AC3E}">
        <p14:creationId xmlns:p14="http://schemas.microsoft.com/office/powerpoint/2010/main" val="263740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F586-1F62-4C48-98B2-E82504F5D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72732" y="516194"/>
            <a:ext cx="13737464" cy="14110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7A8125-6E5A-45C6-857B-3FAFDD256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294"/>
            <a:ext cx="12192000" cy="68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8BB43F-F753-464A-976A-D2802C281168}"/>
              </a:ext>
            </a:extLst>
          </p:cNvPr>
          <p:cNvSpPr txBox="1"/>
          <p:nvPr/>
        </p:nvSpPr>
        <p:spPr>
          <a:xfrm>
            <a:off x="8414794" y="807519"/>
            <a:ext cx="3638311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90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75411-A73E-4BE4-A0F7-76308B7AEC2F}"/>
              </a:ext>
            </a:extLst>
          </p:cNvPr>
          <p:cNvSpPr txBox="1"/>
          <p:nvPr/>
        </p:nvSpPr>
        <p:spPr>
          <a:xfrm>
            <a:off x="10356447" y="3084106"/>
            <a:ext cx="178250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98.0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A9BDB-C718-4345-874B-D69A66CC0BE0}"/>
              </a:ext>
            </a:extLst>
          </p:cNvPr>
          <p:cNvSpPr txBox="1"/>
          <p:nvPr/>
        </p:nvSpPr>
        <p:spPr>
          <a:xfrm>
            <a:off x="8846745" y="2598352"/>
            <a:ext cx="1456651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0070C0"/>
                </a:solidFill>
              </a:rPr>
              <a:t>95</a:t>
            </a:r>
            <a:r>
              <a:rPr lang="en-US" sz="3600" dirty="0">
                <a:solidFill>
                  <a:srgbClr val="0070C0"/>
                </a:solidFill>
              </a:rPr>
              <a:t>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AC1A10-F630-4DCB-835C-B5ECDCA0838D}"/>
              </a:ext>
            </a:extLst>
          </p:cNvPr>
          <p:cNvSpPr txBox="1"/>
          <p:nvPr/>
        </p:nvSpPr>
        <p:spPr>
          <a:xfrm>
            <a:off x="416690" y="5288311"/>
            <a:ext cx="4583573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170/111</a:t>
            </a:r>
            <a:r>
              <a:rPr lang="en-US" dirty="0"/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9D74E-0844-4D89-B9E8-23D8650435DE}"/>
              </a:ext>
            </a:extLst>
          </p:cNvPr>
          <p:cNvSpPr txBox="1"/>
          <p:nvPr/>
        </p:nvSpPr>
        <p:spPr>
          <a:xfrm>
            <a:off x="7897548" y="5619126"/>
            <a:ext cx="3287006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4520EE-F249-4CA0-821A-50EF2308D2B4}"/>
              </a:ext>
            </a:extLst>
          </p:cNvPr>
          <p:cNvSpPr txBox="1"/>
          <p:nvPr/>
        </p:nvSpPr>
        <p:spPr>
          <a:xfrm>
            <a:off x="1574800" y="198540"/>
            <a:ext cx="162525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Simulation EVE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E6F30-E463-4DC9-AD26-5EFF2D61F8E3}"/>
              </a:ext>
            </a:extLst>
          </p:cNvPr>
          <p:cNvSpPr txBox="1"/>
          <p:nvPr/>
        </p:nvSpPr>
        <p:spPr>
          <a:xfrm>
            <a:off x="7564645" y="2341710"/>
            <a:ext cx="1422508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B0F0"/>
                </a:solidFill>
              </a:rPr>
              <a:t>SPO2</a:t>
            </a:r>
          </a:p>
          <a:p>
            <a:endParaRPr lang="en-US" sz="4400" dirty="0">
              <a:solidFill>
                <a:srgbClr val="00B0F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E3E21-7A65-4F4E-9A3D-890855BFB49D}"/>
              </a:ext>
            </a:extLst>
          </p:cNvPr>
          <p:cNvSpPr txBox="1"/>
          <p:nvPr/>
        </p:nvSpPr>
        <p:spPr>
          <a:xfrm>
            <a:off x="7642062" y="1456551"/>
            <a:ext cx="8650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</a:p>
        </p:txBody>
      </p:sp>
      <p:pic>
        <p:nvPicPr>
          <p:cNvPr id="10" name="Audio Recording Mar 26, 2021 at 4:00:55 PM" descr="Audio Recording Mar 26, 2021 at 4:00:55 PM">
            <a:hlinkClick r:id="" action="ppaction://media"/>
            <a:extLst>
              <a:ext uri="{FF2B5EF4-FFF2-40B4-BE49-F238E27FC236}">
                <a16:creationId xmlns:a16="http://schemas.microsoft.com/office/drawing/2014/main" id="{3041FE76-3A95-5043-B184-174C9410B1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27549" y="6045171"/>
            <a:ext cx="812800" cy="812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9B65AA-2769-82FE-4755-BDAF73142A03}"/>
              </a:ext>
            </a:extLst>
          </p:cNvPr>
          <p:cNvSpPr txBox="1"/>
          <p:nvPr/>
        </p:nvSpPr>
        <p:spPr>
          <a:xfrm>
            <a:off x="-39624" y="632044"/>
            <a:ext cx="768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highlight>
                  <a:srgbClr val="FFFF00"/>
                </a:highlight>
              </a:rPr>
              <a:t> 10 mins after first medication</a:t>
            </a:r>
            <a:r>
              <a:rPr lang="en-US" sz="4800" dirty="0"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0EA485-B545-559A-3B93-CA3F6A9D11EB}"/>
              </a:ext>
            </a:extLst>
          </p:cNvPr>
          <p:cNvSpPr txBox="1"/>
          <p:nvPr/>
        </p:nvSpPr>
        <p:spPr>
          <a:xfrm>
            <a:off x="8414794" y="3896536"/>
            <a:ext cx="2661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rgbClr val="FF0000"/>
                </a:solidFill>
                <a:highlight>
                  <a:srgbClr val="FFFF00"/>
                </a:highlight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30011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F586-1F62-4C48-98B2-E82504F5D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72732" y="516194"/>
            <a:ext cx="13737464" cy="14110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7A8125-6E5A-45C6-857B-3FAFDD256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778"/>
            <a:ext cx="12192000" cy="68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8BB43F-F753-464A-976A-D2802C281168}"/>
              </a:ext>
            </a:extLst>
          </p:cNvPr>
          <p:cNvSpPr txBox="1"/>
          <p:nvPr/>
        </p:nvSpPr>
        <p:spPr>
          <a:xfrm>
            <a:off x="8414794" y="807519"/>
            <a:ext cx="3638311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110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75411-A73E-4BE4-A0F7-76308B7AEC2F}"/>
              </a:ext>
            </a:extLst>
          </p:cNvPr>
          <p:cNvSpPr txBox="1"/>
          <p:nvPr/>
        </p:nvSpPr>
        <p:spPr>
          <a:xfrm>
            <a:off x="10356447" y="3084106"/>
            <a:ext cx="178250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98.0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A9BDB-C718-4345-874B-D69A66CC0BE0}"/>
              </a:ext>
            </a:extLst>
          </p:cNvPr>
          <p:cNvSpPr txBox="1"/>
          <p:nvPr/>
        </p:nvSpPr>
        <p:spPr>
          <a:xfrm>
            <a:off x="8846745" y="2598352"/>
            <a:ext cx="1456651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0070C0"/>
                </a:solidFill>
              </a:rPr>
              <a:t>90</a:t>
            </a:r>
            <a:r>
              <a:rPr lang="en-US" sz="3600" dirty="0">
                <a:solidFill>
                  <a:srgbClr val="0070C0"/>
                </a:solidFill>
              </a:rPr>
              <a:t>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AC1A10-F630-4DCB-835C-B5ECDCA0838D}"/>
              </a:ext>
            </a:extLst>
          </p:cNvPr>
          <p:cNvSpPr txBox="1"/>
          <p:nvPr/>
        </p:nvSpPr>
        <p:spPr>
          <a:xfrm>
            <a:off x="416690" y="5288311"/>
            <a:ext cx="4583573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184/102</a:t>
            </a:r>
            <a:r>
              <a:rPr lang="en-US" dirty="0"/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9D74E-0844-4D89-B9E8-23D8650435DE}"/>
              </a:ext>
            </a:extLst>
          </p:cNvPr>
          <p:cNvSpPr txBox="1"/>
          <p:nvPr/>
        </p:nvSpPr>
        <p:spPr>
          <a:xfrm>
            <a:off x="7897548" y="5619126"/>
            <a:ext cx="3287006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4520EE-F249-4CA0-821A-50EF2308D2B4}"/>
              </a:ext>
            </a:extLst>
          </p:cNvPr>
          <p:cNvSpPr txBox="1"/>
          <p:nvPr/>
        </p:nvSpPr>
        <p:spPr>
          <a:xfrm>
            <a:off x="1574800" y="198540"/>
            <a:ext cx="162525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Simulation EVE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E6F30-E463-4DC9-AD26-5EFF2D61F8E3}"/>
              </a:ext>
            </a:extLst>
          </p:cNvPr>
          <p:cNvSpPr txBox="1"/>
          <p:nvPr/>
        </p:nvSpPr>
        <p:spPr>
          <a:xfrm>
            <a:off x="7564645" y="2341710"/>
            <a:ext cx="1422508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B0F0"/>
                </a:solidFill>
              </a:rPr>
              <a:t>SPO2</a:t>
            </a:r>
          </a:p>
          <a:p>
            <a:endParaRPr lang="en-US" sz="4400" dirty="0">
              <a:solidFill>
                <a:srgbClr val="00B0F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E3E21-7A65-4F4E-9A3D-890855BFB49D}"/>
              </a:ext>
            </a:extLst>
          </p:cNvPr>
          <p:cNvSpPr txBox="1"/>
          <p:nvPr/>
        </p:nvSpPr>
        <p:spPr>
          <a:xfrm>
            <a:off x="7642062" y="1456551"/>
            <a:ext cx="8650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</a:p>
        </p:txBody>
      </p:sp>
      <p:pic>
        <p:nvPicPr>
          <p:cNvPr id="10" name="Audio Recording Mar 26, 2021 at 4:00:55 PM" descr="Audio Recording Mar 26, 2021 at 4:00:55 PM">
            <a:hlinkClick r:id="" action="ppaction://media"/>
            <a:extLst>
              <a:ext uri="{FF2B5EF4-FFF2-40B4-BE49-F238E27FC236}">
                <a16:creationId xmlns:a16="http://schemas.microsoft.com/office/drawing/2014/main" id="{3041FE76-3A95-5043-B184-174C9410B1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27549" y="6045171"/>
            <a:ext cx="812800" cy="812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D1CA8D-15AC-4223-9000-0DEE77B76460}"/>
              </a:ext>
            </a:extLst>
          </p:cNvPr>
          <p:cNvSpPr txBox="1"/>
          <p:nvPr/>
        </p:nvSpPr>
        <p:spPr>
          <a:xfrm>
            <a:off x="0" y="647378"/>
            <a:ext cx="7897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sz="3600" b="1" dirty="0">
                <a:solidFill>
                  <a:srgbClr val="FF0000"/>
                </a:solidFill>
                <a:highlight>
                  <a:srgbClr val="FFFF00"/>
                </a:highlight>
              </a:rPr>
              <a:t>20 mins after 1st medication(Seizure)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DD4E79-CA8B-3473-6DC4-EB3E3B2C387A}"/>
              </a:ext>
            </a:extLst>
          </p:cNvPr>
          <p:cNvSpPr txBox="1"/>
          <p:nvPr/>
        </p:nvSpPr>
        <p:spPr>
          <a:xfrm>
            <a:off x="8391859" y="3931318"/>
            <a:ext cx="25765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rgbClr val="FF0000"/>
                </a:solidFill>
                <a:highlight>
                  <a:srgbClr val="FFFF00"/>
                </a:highlight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45980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F586-1F62-4C48-98B2-E82504F5D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72732" y="516194"/>
            <a:ext cx="13737464" cy="14110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7A8125-6E5A-45C6-857B-3FAFDD256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051" y="0"/>
            <a:ext cx="12192000" cy="68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8BB43F-F753-464A-976A-D2802C281168}"/>
              </a:ext>
            </a:extLst>
          </p:cNvPr>
          <p:cNvSpPr txBox="1"/>
          <p:nvPr/>
        </p:nvSpPr>
        <p:spPr>
          <a:xfrm>
            <a:off x="8414794" y="807519"/>
            <a:ext cx="3638311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100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75411-A73E-4BE4-A0F7-76308B7AEC2F}"/>
              </a:ext>
            </a:extLst>
          </p:cNvPr>
          <p:cNvSpPr txBox="1"/>
          <p:nvPr/>
        </p:nvSpPr>
        <p:spPr>
          <a:xfrm>
            <a:off x="10356447" y="3084106"/>
            <a:ext cx="178250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97.0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A9BDB-C718-4345-874B-D69A66CC0BE0}"/>
              </a:ext>
            </a:extLst>
          </p:cNvPr>
          <p:cNvSpPr txBox="1"/>
          <p:nvPr/>
        </p:nvSpPr>
        <p:spPr>
          <a:xfrm>
            <a:off x="8846745" y="2598352"/>
            <a:ext cx="1456651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0070C0"/>
                </a:solidFill>
              </a:rPr>
              <a:t>94</a:t>
            </a:r>
            <a:r>
              <a:rPr lang="en-US" sz="3600" dirty="0">
                <a:solidFill>
                  <a:srgbClr val="0070C0"/>
                </a:solidFill>
              </a:rPr>
              <a:t>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AC1A10-F630-4DCB-835C-B5ECDCA0838D}"/>
              </a:ext>
            </a:extLst>
          </p:cNvPr>
          <p:cNvSpPr txBox="1"/>
          <p:nvPr/>
        </p:nvSpPr>
        <p:spPr>
          <a:xfrm>
            <a:off x="416690" y="5288311"/>
            <a:ext cx="4583573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160/92</a:t>
            </a:r>
            <a:r>
              <a:rPr lang="en-US" dirty="0"/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9D74E-0844-4D89-B9E8-23D8650435DE}"/>
              </a:ext>
            </a:extLst>
          </p:cNvPr>
          <p:cNvSpPr txBox="1"/>
          <p:nvPr/>
        </p:nvSpPr>
        <p:spPr>
          <a:xfrm>
            <a:off x="7897548" y="5619126"/>
            <a:ext cx="3287006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4520EE-F249-4CA0-821A-50EF2308D2B4}"/>
              </a:ext>
            </a:extLst>
          </p:cNvPr>
          <p:cNvSpPr txBox="1"/>
          <p:nvPr/>
        </p:nvSpPr>
        <p:spPr>
          <a:xfrm>
            <a:off x="1574800" y="198540"/>
            <a:ext cx="162525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Simulation EVE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E6F30-E463-4DC9-AD26-5EFF2D61F8E3}"/>
              </a:ext>
            </a:extLst>
          </p:cNvPr>
          <p:cNvSpPr txBox="1"/>
          <p:nvPr/>
        </p:nvSpPr>
        <p:spPr>
          <a:xfrm>
            <a:off x="7564645" y="2341710"/>
            <a:ext cx="1422508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B0F0"/>
                </a:solidFill>
              </a:rPr>
              <a:t>SPO2</a:t>
            </a:r>
          </a:p>
          <a:p>
            <a:endParaRPr lang="en-US" sz="4400" dirty="0">
              <a:solidFill>
                <a:srgbClr val="00B0F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E3E21-7A65-4F4E-9A3D-890855BFB49D}"/>
              </a:ext>
            </a:extLst>
          </p:cNvPr>
          <p:cNvSpPr txBox="1"/>
          <p:nvPr/>
        </p:nvSpPr>
        <p:spPr>
          <a:xfrm>
            <a:off x="7642062" y="1456551"/>
            <a:ext cx="8650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</a:p>
        </p:txBody>
      </p:sp>
      <p:pic>
        <p:nvPicPr>
          <p:cNvPr id="10" name="Audio Recording Mar 26, 2021 at 4:00:55 PM" descr="Audio Recording Mar 26, 2021 at 4:00:55 PM">
            <a:hlinkClick r:id="" action="ppaction://media"/>
            <a:extLst>
              <a:ext uri="{FF2B5EF4-FFF2-40B4-BE49-F238E27FC236}">
                <a16:creationId xmlns:a16="http://schemas.microsoft.com/office/drawing/2014/main" id="{3041FE76-3A95-5043-B184-174C9410B1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27549" y="6045171"/>
            <a:ext cx="812800" cy="812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8648902-4307-475C-9C39-87777D2A7F1B}"/>
              </a:ext>
            </a:extLst>
          </p:cNvPr>
          <p:cNvSpPr txBox="1"/>
          <p:nvPr/>
        </p:nvSpPr>
        <p:spPr>
          <a:xfrm>
            <a:off x="0" y="762211"/>
            <a:ext cx="7278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FF0000"/>
                </a:solidFill>
                <a:highlight>
                  <a:srgbClr val="FFFF00"/>
                </a:highlight>
              </a:rPr>
              <a:t>Post-ictal state</a:t>
            </a:r>
          </a:p>
        </p:txBody>
      </p:sp>
    </p:spTree>
    <p:extLst>
      <p:ext uri="{BB962C8B-B14F-4D97-AF65-F5344CB8AC3E}">
        <p14:creationId xmlns:p14="http://schemas.microsoft.com/office/powerpoint/2010/main" val="109363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F586-1F62-4C48-98B2-E82504F5D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72732" y="516194"/>
            <a:ext cx="13737464" cy="14110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7A8125-6E5A-45C6-857B-3FAFDD256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294"/>
            <a:ext cx="12192000" cy="68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8BB43F-F753-464A-976A-D2802C281168}"/>
              </a:ext>
            </a:extLst>
          </p:cNvPr>
          <p:cNvSpPr txBox="1"/>
          <p:nvPr/>
        </p:nvSpPr>
        <p:spPr>
          <a:xfrm>
            <a:off x="8414794" y="807519"/>
            <a:ext cx="3638311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rgbClr val="FF0000"/>
                </a:solidFill>
                <a:latin typeface="Calibri" panose="020F0502020204030204"/>
              </a:rPr>
              <a:t>8</a:t>
            </a: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75411-A73E-4BE4-A0F7-76308B7AEC2F}"/>
              </a:ext>
            </a:extLst>
          </p:cNvPr>
          <p:cNvSpPr txBox="1"/>
          <p:nvPr/>
        </p:nvSpPr>
        <p:spPr>
          <a:xfrm>
            <a:off x="10356447" y="3084106"/>
            <a:ext cx="178250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98.0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A9BDB-C718-4345-874B-D69A66CC0BE0}"/>
              </a:ext>
            </a:extLst>
          </p:cNvPr>
          <p:cNvSpPr txBox="1"/>
          <p:nvPr/>
        </p:nvSpPr>
        <p:spPr>
          <a:xfrm>
            <a:off x="8846745" y="2598352"/>
            <a:ext cx="1456651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98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AC1A10-F630-4DCB-835C-B5ECDCA0838D}"/>
              </a:ext>
            </a:extLst>
          </p:cNvPr>
          <p:cNvSpPr txBox="1"/>
          <p:nvPr/>
        </p:nvSpPr>
        <p:spPr>
          <a:xfrm>
            <a:off x="416690" y="5288311"/>
            <a:ext cx="4583573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139/91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9D74E-0844-4D89-B9E8-23D8650435DE}"/>
              </a:ext>
            </a:extLst>
          </p:cNvPr>
          <p:cNvSpPr txBox="1"/>
          <p:nvPr/>
        </p:nvSpPr>
        <p:spPr>
          <a:xfrm>
            <a:off x="7897548" y="5619126"/>
            <a:ext cx="3287006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4520EE-F249-4CA0-821A-50EF2308D2B4}"/>
              </a:ext>
            </a:extLst>
          </p:cNvPr>
          <p:cNvSpPr txBox="1"/>
          <p:nvPr/>
        </p:nvSpPr>
        <p:spPr>
          <a:xfrm>
            <a:off x="1574800" y="198540"/>
            <a:ext cx="162525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 EVE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E6F30-E463-4DC9-AD26-5EFF2D61F8E3}"/>
              </a:ext>
            </a:extLst>
          </p:cNvPr>
          <p:cNvSpPr txBox="1"/>
          <p:nvPr/>
        </p:nvSpPr>
        <p:spPr>
          <a:xfrm>
            <a:off x="7564645" y="2341710"/>
            <a:ext cx="1422508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SPO2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E3E21-7A65-4F4E-9A3D-890855BFB49D}"/>
              </a:ext>
            </a:extLst>
          </p:cNvPr>
          <p:cNvSpPr txBox="1"/>
          <p:nvPr/>
        </p:nvSpPr>
        <p:spPr>
          <a:xfrm>
            <a:off x="7642062" y="1456551"/>
            <a:ext cx="8650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pic>
        <p:nvPicPr>
          <p:cNvPr id="10" name="Audio Recording Mar 26, 2021 at 4:00:55 PM" descr="Audio Recording Mar 26, 2021 at 4:00:55 PM">
            <a:hlinkClick r:id="" action="ppaction://media"/>
            <a:extLst>
              <a:ext uri="{FF2B5EF4-FFF2-40B4-BE49-F238E27FC236}">
                <a16:creationId xmlns:a16="http://schemas.microsoft.com/office/drawing/2014/main" id="{3041FE76-3A95-5043-B184-174C9410B1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27549" y="6045171"/>
            <a:ext cx="812800" cy="812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9B65AA-2769-82FE-4755-BDAF73142A03}"/>
              </a:ext>
            </a:extLst>
          </p:cNvPr>
          <p:cNvSpPr txBox="1"/>
          <p:nvPr/>
        </p:nvSpPr>
        <p:spPr>
          <a:xfrm>
            <a:off x="-39624" y="632044"/>
            <a:ext cx="768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Stabilization 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0EA485-B545-559A-3B93-CA3F6A9D11EB}"/>
              </a:ext>
            </a:extLst>
          </p:cNvPr>
          <p:cNvSpPr txBox="1"/>
          <p:nvPr/>
        </p:nvSpPr>
        <p:spPr>
          <a:xfrm>
            <a:off x="8414794" y="3896536"/>
            <a:ext cx="2661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76952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108</Words>
  <Application>Microsoft Office PowerPoint</Application>
  <PresentationFormat>Widescreen</PresentationFormat>
  <Paragraphs>87</Paragraphs>
  <Slides>8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Marlene Harford</dc:creator>
  <cp:lastModifiedBy>Harford, Marlene</cp:lastModifiedBy>
  <cp:revision>45</cp:revision>
  <dcterms:created xsi:type="dcterms:W3CDTF">2021-02-20T12:50:43Z</dcterms:created>
  <dcterms:modified xsi:type="dcterms:W3CDTF">2022-11-21T13:08:51Z</dcterms:modified>
</cp:coreProperties>
</file>