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9"/>
  </p:notesMasterIdLst>
  <p:sldIdLst>
    <p:sldId id="3102" r:id="rId3"/>
    <p:sldId id="4178" r:id="rId4"/>
    <p:sldId id="4179" r:id="rId5"/>
    <p:sldId id="3104" r:id="rId6"/>
    <p:sldId id="3103" r:id="rId7"/>
    <p:sldId id="4177" r:id="rId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6283"/>
    <a:srgbClr val="D76989"/>
    <a:srgbClr val="1B75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24" autoAdjust="0"/>
    <p:restoredTop sz="80779" autoAdjust="0"/>
  </p:normalViewPr>
  <p:slideViewPr>
    <p:cSldViewPr snapToGrid="0">
      <p:cViewPr varScale="1">
        <p:scale>
          <a:sx n="53" d="100"/>
          <a:sy n="53" d="100"/>
        </p:scale>
        <p:origin x="744" y="60"/>
      </p:cViewPr>
      <p:guideLst/>
    </p:cSldViewPr>
  </p:slideViewPr>
  <p:notesTextViewPr>
    <p:cViewPr>
      <p:scale>
        <a:sx n="1" d="1"/>
        <a:sy n="1" d="1"/>
      </p:scale>
      <p:origin x="0" y="0"/>
    </p:cViewPr>
  </p:notesTextViewPr>
  <p:sorterViewPr>
    <p:cViewPr>
      <p:scale>
        <a:sx n="100" d="100"/>
        <a:sy n="100" d="100"/>
      </p:scale>
      <p:origin x="0" y="-617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970939" y="0"/>
            <a:ext cx="3037840" cy="466434"/>
          </a:xfrm>
          <a:prstGeom prst="rect">
            <a:avLst/>
          </a:prstGeom>
        </p:spPr>
        <p:txBody>
          <a:bodyPr vert="horz" lIns="92446" tIns="46223" rIns="92446" bIns="46223" rtlCol="0"/>
          <a:lstStyle>
            <a:lvl1pPr algn="r">
              <a:defRPr sz="1200"/>
            </a:lvl1pPr>
          </a:lstStyle>
          <a:p>
            <a:fld id="{49F38A66-37D0-4FE6-AAA0-FE1E3B59D280}" type="datetimeFigureOut">
              <a:rPr lang="en-US" smtClean="0"/>
              <a:t>1/31/2025</a:t>
            </a:fld>
            <a:endParaRPr lang="en-US"/>
          </a:p>
        </p:txBody>
      </p:sp>
      <p:sp>
        <p:nvSpPr>
          <p:cNvPr id="4" name="Slide Image Placeholder 3"/>
          <p:cNvSpPr>
            <a:spLocks noGrp="1" noRot="1" noChangeAspect="1"/>
          </p:cNvSpPr>
          <p:nvPr>
            <p:ph type="sldImg" idx="2"/>
          </p:nvPr>
        </p:nvSpPr>
        <p:spPr>
          <a:xfrm>
            <a:off x="717550" y="1162050"/>
            <a:ext cx="5576888"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701041" y="4473892"/>
            <a:ext cx="5608320" cy="3660458"/>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8"/>
            <a:ext cx="3037840"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970939" y="8829968"/>
            <a:ext cx="3037840" cy="466433"/>
          </a:xfrm>
          <a:prstGeom prst="rect">
            <a:avLst/>
          </a:prstGeom>
        </p:spPr>
        <p:txBody>
          <a:bodyPr vert="horz" lIns="92446" tIns="46223" rIns="92446" bIns="46223" rtlCol="0" anchor="b"/>
          <a:lstStyle>
            <a:lvl1pPr algn="r">
              <a:defRPr sz="1200"/>
            </a:lvl1pPr>
          </a:lstStyle>
          <a:p>
            <a:fld id="{2362204F-5C90-4618-9859-F913E4AC8942}" type="slidenum">
              <a:rPr lang="en-US" smtClean="0"/>
              <a:t>‹#›</a:t>
            </a:fld>
            <a:endParaRPr lang="en-US"/>
          </a:p>
        </p:txBody>
      </p:sp>
    </p:spTree>
    <p:extLst>
      <p:ext uri="{BB962C8B-B14F-4D97-AF65-F5344CB8AC3E}">
        <p14:creationId xmlns:p14="http://schemas.microsoft.com/office/powerpoint/2010/main" val="11946214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362204F-5C90-4618-9859-F913E4AC8942}" type="slidenum">
              <a:rPr lang="en-US" smtClean="0"/>
              <a:t>1</a:t>
            </a:fld>
            <a:endParaRPr lang="en-US"/>
          </a:p>
        </p:txBody>
      </p:sp>
    </p:spTree>
    <p:extLst>
      <p:ext uri="{BB962C8B-B14F-4D97-AF65-F5344CB8AC3E}">
        <p14:creationId xmlns:p14="http://schemas.microsoft.com/office/powerpoint/2010/main" val="3114711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Geisinger Lewiston Huddle Board</a:t>
            </a:r>
          </a:p>
        </p:txBody>
      </p:sp>
      <p:sp>
        <p:nvSpPr>
          <p:cNvPr id="4" name="Slide Number Placeholder 3"/>
          <p:cNvSpPr>
            <a:spLocks noGrp="1"/>
          </p:cNvSpPr>
          <p:nvPr>
            <p:ph type="sldNum" sz="quarter" idx="5"/>
          </p:nvPr>
        </p:nvSpPr>
        <p:spPr/>
        <p:txBody>
          <a:bodyPr/>
          <a:lstStyle/>
          <a:p>
            <a:fld id="{2362204F-5C90-4618-9859-F913E4AC8942}" type="slidenum">
              <a:rPr lang="en-US" smtClean="0"/>
              <a:t>2</a:t>
            </a:fld>
            <a:endParaRPr lang="en-US"/>
          </a:p>
        </p:txBody>
      </p:sp>
    </p:spTree>
    <p:extLst>
      <p:ext uri="{BB962C8B-B14F-4D97-AF65-F5344CB8AC3E}">
        <p14:creationId xmlns:p14="http://schemas.microsoft.com/office/powerpoint/2010/main" val="809162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Times New Roman" panose="02020603050405020304" pitchFamily="18" charset="0"/>
                <a:ea typeface="Aptos" panose="020B0004020202020204" pitchFamily="34" charset="0"/>
                <a:cs typeface="Times New Roman" panose="02020603050405020304" pitchFamily="18" charset="0"/>
              </a:rPr>
              <a:t>The team also created a billboard that outlines Grand View hospital’s involvement with the PAPQC Maternal Opioid Use initiative. It is located in the maternity break room. Highly visible in the middle of the main wall. It explains Maternal Opioid Use Initiative, the goals, and the key interventions. As education is created it will also be posted on this billboard. This billboard is easy to access, read, and very informative for staff.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362204F-5C90-4618-9859-F913E4AC8942}" type="slidenum">
              <a:rPr lang="en-US" smtClean="0"/>
              <a:t>3</a:t>
            </a:fld>
            <a:endParaRPr lang="en-US"/>
          </a:p>
        </p:txBody>
      </p:sp>
    </p:spTree>
    <p:extLst>
      <p:ext uri="{BB962C8B-B14F-4D97-AF65-F5344CB8AC3E}">
        <p14:creationId xmlns:p14="http://schemas.microsoft.com/office/powerpoint/2010/main" val="3393439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362204F-5C90-4618-9859-F913E4AC8942}" type="slidenum">
              <a:rPr lang="en-US" smtClean="0"/>
              <a:t>4</a:t>
            </a:fld>
            <a:endParaRPr lang="en-US"/>
          </a:p>
        </p:txBody>
      </p:sp>
    </p:spTree>
    <p:extLst>
      <p:ext uri="{BB962C8B-B14F-4D97-AF65-F5344CB8AC3E}">
        <p14:creationId xmlns:p14="http://schemas.microsoft.com/office/powerpoint/2010/main" val="769615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Kristen’s site – sends screenshots of what is sent to staff each month and puts them in an excel to make it easy to send as a single document to the QI coach </a:t>
            </a:r>
          </a:p>
          <a:p>
            <a:r>
              <a:rPr lang="en-US" dirty="0"/>
              <a:t>	Excellent job encouraging staff to attend virtual sessions! We love having new attendees and spreading the content to as many folks across the state as possible! </a:t>
            </a:r>
          </a:p>
        </p:txBody>
      </p:sp>
      <p:sp>
        <p:nvSpPr>
          <p:cNvPr id="4" name="Slide Number Placeholder 3"/>
          <p:cNvSpPr>
            <a:spLocks noGrp="1"/>
          </p:cNvSpPr>
          <p:nvPr>
            <p:ph type="sldNum" sz="quarter" idx="5"/>
          </p:nvPr>
        </p:nvSpPr>
        <p:spPr/>
        <p:txBody>
          <a:bodyPr/>
          <a:lstStyle/>
          <a:p>
            <a:fld id="{2362204F-5C90-4618-9859-F913E4AC8942}" type="slidenum">
              <a:rPr lang="en-US" smtClean="0"/>
              <a:t>5</a:t>
            </a:fld>
            <a:endParaRPr lang="en-US"/>
          </a:p>
        </p:txBody>
      </p:sp>
    </p:spTree>
    <p:extLst>
      <p:ext uri="{BB962C8B-B14F-4D97-AF65-F5344CB8AC3E}">
        <p14:creationId xmlns:p14="http://schemas.microsoft.com/office/powerpoint/2010/main" val="2569108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Evangelical Social Media</a:t>
            </a:r>
          </a:p>
          <a:p>
            <a:endParaRPr lang="en-US" dirty="0"/>
          </a:p>
        </p:txBody>
      </p:sp>
      <p:sp>
        <p:nvSpPr>
          <p:cNvPr id="4" name="Slide Number Placeholder 3"/>
          <p:cNvSpPr>
            <a:spLocks noGrp="1"/>
          </p:cNvSpPr>
          <p:nvPr>
            <p:ph type="sldNum" sz="quarter" idx="5"/>
          </p:nvPr>
        </p:nvSpPr>
        <p:spPr/>
        <p:txBody>
          <a:bodyPr/>
          <a:lstStyle/>
          <a:p>
            <a:fld id="{2362204F-5C90-4618-9859-F913E4AC8942}" type="slidenum">
              <a:rPr lang="en-US" smtClean="0"/>
              <a:t>6</a:t>
            </a:fld>
            <a:endParaRPr lang="en-US"/>
          </a:p>
        </p:txBody>
      </p:sp>
    </p:spTree>
    <p:extLst>
      <p:ext uri="{BB962C8B-B14F-4D97-AF65-F5344CB8AC3E}">
        <p14:creationId xmlns:p14="http://schemas.microsoft.com/office/powerpoint/2010/main" val="4255594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rgbClr val="D56283"/>
          </a:solidFill>
          <a:ln>
            <a:solidFill>
              <a:srgbClr val="D56283"/>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rgbClr val="1B75BC"/>
                </a:solidFill>
              </a:defRPr>
            </a:lvl1pPr>
          </a:lstStyle>
          <a:p>
            <a:r>
              <a:rPr lang="en-US" dirty="0"/>
              <a:t>Click to edit Master title style</a:t>
            </a:r>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5" name="Footer Placeholder 4"/>
          <p:cNvSpPr>
            <a:spLocks noGrp="1"/>
          </p:cNvSpPr>
          <p:nvPr>
            <p:ph type="ftr" sz="quarter" idx="11"/>
          </p:nvPr>
        </p:nvSpPr>
        <p:spPr/>
        <p:txBody>
          <a:bodyPr/>
          <a:lstStyle>
            <a:lvl1pPr>
              <a:defRPr cap="none" baseline="0"/>
            </a:lvl1pPr>
          </a:lstStyle>
          <a:p>
            <a:r>
              <a:rPr lang="en-US"/>
              <a:t>© 2023 JHF, PRHI &amp; WHAMglobal</a:t>
            </a:r>
            <a:endParaRPr lang="en-US" dirty="0"/>
          </a:p>
        </p:txBody>
      </p:sp>
      <p:sp>
        <p:nvSpPr>
          <p:cNvPr id="6" name="Slide Number Placeholder 5"/>
          <p:cNvSpPr>
            <a:spLocks noGrp="1"/>
          </p:cNvSpPr>
          <p:nvPr>
            <p:ph type="sldNum" sz="quarter" idx="12"/>
          </p:nvPr>
        </p:nvSpPr>
        <p:spPr/>
        <p:txBody>
          <a:bodyPr/>
          <a:lstStyle/>
          <a:p>
            <a:fld id="{E7000212-68E8-4E0F-BB6F-A6238CCAF7D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1567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rgbClr val="D56283"/>
          </a:solidFill>
          <a:ln>
            <a:solidFill>
              <a:srgbClr val="D56283"/>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lvl1pPr>
              <a:defRPr cap="none" baseline="0"/>
            </a:lvl1pPr>
          </a:lstStyle>
          <a:p>
            <a:r>
              <a:rPr lang="en-US"/>
              <a:t>© 2023 JHF, PRHI &amp; WHAMglobal</a:t>
            </a:r>
          </a:p>
        </p:txBody>
      </p:sp>
      <p:sp>
        <p:nvSpPr>
          <p:cNvPr id="7" name="Slide Number Placeholder 6"/>
          <p:cNvSpPr>
            <a:spLocks noGrp="1"/>
          </p:cNvSpPr>
          <p:nvPr>
            <p:ph type="sldNum" sz="quarter" idx="12"/>
          </p:nvPr>
        </p:nvSpPr>
        <p:spPr/>
        <p:txBody>
          <a:bodyPr/>
          <a:lstStyle/>
          <a:p>
            <a:fld id="{E7000212-68E8-4E0F-BB6F-A6238CCAF7D0}" type="slidenum">
              <a:rPr lang="en-US" smtClean="0"/>
              <a:t>‹#›</a:t>
            </a:fld>
            <a:endParaRPr lang="en-US"/>
          </a:p>
        </p:txBody>
      </p:sp>
    </p:spTree>
    <p:extLst>
      <p:ext uri="{BB962C8B-B14F-4D97-AF65-F5344CB8AC3E}">
        <p14:creationId xmlns:p14="http://schemas.microsoft.com/office/powerpoint/2010/main" val="1270438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lvl1pPr>
              <a:defRPr cap="none" baseline="0"/>
            </a:lvl1pPr>
          </a:lstStyle>
          <a:p>
            <a:r>
              <a:rPr lang="en-US"/>
              <a:t>© 2023 JHF, PRHI &amp; WHAMglobal</a:t>
            </a:r>
          </a:p>
        </p:txBody>
      </p:sp>
      <p:sp>
        <p:nvSpPr>
          <p:cNvPr id="6" name="Slide Number Placeholder 5"/>
          <p:cNvSpPr>
            <a:spLocks noGrp="1"/>
          </p:cNvSpPr>
          <p:nvPr>
            <p:ph type="sldNum" sz="quarter" idx="12"/>
          </p:nvPr>
        </p:nvSpPr>
        <p:spPr/>
        <p:txBody>
          <a:bodyPr/>
          <a:lstStyle/>
          <a:p>
            <a:fld id="{E7000212-68E8-4E0F-BB6F-A6238CCAF7D0}" type="slidenum">
              <a:rPr lang="en-US" smtClean="0"/>
              <a:t>‹#›</a:t>
            </a:fld>
            <a:endParaRPr lang="en-US"/>
          </a:p>
        </p:txBody>
      </p:sp>
    </p:spTree>
    <p:extLst>
      <p:ext uri="{BB962C8B-B14F-4D97-AF65-F5344CB8AC3E}">
        <p14:creationId xmlns:p14="http://schemas.microsoft.com/office/powerpoint/2010/main" val="1649061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raph and Text">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203200" y="152400"/>
            <a:ext cx="11684000" cy="685800"/>
          </a:xfrm>
          <a:prstGeom prst="rect">
            <a:avLst/>
          </a:prstGeom>
        </p:spPr>
        <p:txBody>
          <a:bodyPr>
            <a:normAutofit/>
          </a:bodyPr>
          <a:lstStyle>
            <a:lvl1pPr algn="l">
              <a:defRPr b="0">
                <a:solidFill>
                  <a:srgbClr val="006CA3"/>
                </a:solidFill>
                <a:latin typeface="Arial" panose="020B0604020202020204" pitchFamily="34" charset="0"/>
                <a:cs typeface="Arial" panose="020B0604020202020204" pitchFamily="34" charset="0"/>
              </a:defRPr>
            </a:lvl1pPr>
          </a:lstStyle>
          <a:p>
            <a:r>
              <a:rPr lang="en-US" dirty="0"/>
              <a:t>Title</a:t>
            </a:r>
          </a:p>
        </p:txBody>
      </p:sp>
      <p:sp>
        <p:nvSpPr>
          <p:cNvPr id="5" name="Content Placeholder 2"/>
          <p:cNvSpPr>
            <a:spLocks noGrp="1"/>
          </p:cNvSpPr>
          <p:nvPr>
            <p:ph idx="1" hasCustomPrompt="1"/>
          </p:nvPr>
        </p:nvSpPr>
        <p:spPr>
          <a:xfrm>
            <a:off x="203200" y="1219201"/>
            <a:ext cx="11684000" cy="4038600"/>
          </a:xfrm>
          <a:prstGeom prst="rect">
            <a:avLst/>
          </a:prstGeom>
        </p:spPr>
        <p:txBody>
          <a:bodyPr/>
          <a:lstStyle>
            <a:lvl1pPr marL="0" indent="0">
              <a:buClr>
                <a:srgbClr val="508CA4"/>
              </a:buClr>
              <a:buSzPct val="80000"/>
              <a:buFont typeface="Wingdings" panose="05000000000000000000" pitchFamily="2" charset="2"/>
              <a:buNone/>
              <a:defRPr sz="2400" baseline="0">
                <a:solidFill>
                  <a:srgbClr val="373737"/>
                </a:solidFill>
                <a:latin typeface="Arial" panose="020B0604020202020204" pitchFamily="34" charset="0"/>
                <a:cs typeface="Arial" panose="020B0604020202020204" pitchFamily="34" charset="0"/>
              </a:defRPr>
            </a:lvl1pPr>
            <a:lvl2pPr marL="742950" indent="-285750">
              <a:buClr>
                <a:srgbClr val="508CA4"/>
              </a:buClr>
              <a:buSzPct val="100000"/>
              <a:buFont typeface="Wingdings" panose="05000000000000000000" pitchFamily="2" charset="2"/>
              <a:buChar char="§"/>
              <a:defRPr sz="2000">
                <a:solidFill>
                  <a:srgbClr val="373737"/>
                </a:solidFill>
                <a:latin typeface="Arial" panose="020B0604020202020204" pitchFamily="34" charset="0"/>
                <a:cs typeface="Arial" panose="020B0604020202020204" pitchFamily="34" charset="0"/>
              </a:defRPr>
            </a:lvl2pPr>
            <a:lvl3pPr marL="1143000" indent="-228600">
              <a:buClr>
                <a:srgbClr val="008551"/>
              </a:buClr>
              <a:buFont typeface="Wingdings" panose="05000000000000000000" pitchFamily="2" charset="2"/>
              <a:buChar char="§"/>
              <a:defRPr sz="1700" baseline="0">
                <a:solidFill>
                  <a:srgbClr val="373737"/>
                </a:solidFill>
                <a:latin typeface="Arial" panose="020B0604020202020204" pitchFamily="34" charset="0"/>
                <a:cs typeface="Arial" panose="020B0604020202020204" pitchFamily="34" charset="0"/>
              </a:defRPr>
            </a:lvl3pPr>
            <a:lvl4pPr marL="1600200" indent="-228600">
              <a:buClr>
                <a:srgbClr val="508CA4"/>
              </a:buClr>
              <a:buSzPct val="100000"/>
              <a:buFont typeface="Wingdings" panose="05000000000000000000" pitchFamily="2" charset="2"/>
              <a:buChar char="§"/>
              <a:defRPr sz="1400">
                <a:solidFill>
                  <a:srgbClr val="373737"/>
                </a:solidFill>
                <a:latin typeface="Arial" panose="020B0604020202020204" pitchFamily="34" charset="0"/>
                <a:cs typeface="Arial" panose="020B0604020202020204" pitchFamily="34" charset="0"/>
              </a:defRPr>
            </a:lvl4pPr>
            <a:lvl5pPr marL="2057400" indent="-228600">
              <a:buClr>
                <a:srgbClr val="008559"/>
              </a:buClr>
              <a:buSzPct val="100000"/>
              <a:buFont typeface="Wingdings" panose="05000000000000000000" pitchFamily="2" charset="2"/>
              <a:buChar char="§"/>
              <a:defRPr sz="1400">
                <a:solidFill>
                  <a:srgbClr val="373737"/>
                </a:solidFill>
                <a:latin typeface="Arial" panose="020B0604020202020204" pitchFamily="34" charset="0"/>
                <a:cs typeface="Arial" panose="020B0604020202020204" pitchFamily="34" charset="0"/>
              </a:defRPr>
            </a:lvl5pPr>
          </a:lstStyle>
          <a:p>
            <a:pPr lvl="0"/>
            <a:r>
              <a:rPr lang="en-US" dirty="0"/>
              <a:t>Insert Graph or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idx="10" hasCustomPrompt="1"/>
          </p:nvPr>
        </p:nvSpPr>
        <p:spPr>
          <a:xfrm>
            <a:off x="203200" y="5334000"/>
            <a:ext cx="11684000" cy="990600"/>
          </a:xfrm>
          <a:prstGeom prst="rect">
            <a:avLst/>
          </a:prstGeom>
        </p:spPr>
        <p:txBody>
          <a:bodyPr/>
          <a:lstStyle>
            <a:lvl1pPr marL="0" indent="0">
              <a:buClr>
                <a:srgbClr val="508CA4"/>
              </a:buClr>
              <a:buSzPct val="80000"/>
              <a:buFont typeface="Wingdings" panose="05000000000000000000" pitchFamily="2" charset="2"/>
              <a:buNone/>
              <a:defRPr sz="2000" baseline="0">
                <a:solidFill>
                  <a:srgbClr val="373737"/>
                </a:solidFill>
                <a:latin typeface="Arial" panose="020B0604020202020204" pitchFamily="34" charset="0"/>
                <a:cs typeface="Arial" panose="020B0604020202020204" pitchFamily="34" charset="0"/>
              </a:defRPr>
            </a:lvl1pPr>
            <a:lvl2pPr marL="742950" indent="-285750">
              <a:buClr>
                <a:srgbClr val="508CA4"/>
              </a:buClr>
              <a:buSzPct val="100000"/>
              <a:buFont typeface="Wingdings" panose="05000000000000000000" pitchFamily="2" charset="2"/>
              <a:buChar char="§"/>
              <a:defRPr sz="1700">
                <a:solidFill>
                  <a:srgbClr val="373737"/>
                </a:solidFill>
                <a:latin typeface="Arial" panose="020B0604020202020204" pitchFamily="34" charset="0"/>
                <a:cs typeface="Arial" panose="020B0604020202020204" pitchFamily="34" charset="0"/>
              </a:defRPr>
            </a:lvl2pPr>
            <a:lvl3pPr marL="1143000" indent="-228600">
              <a:buClr>
                <a:srgbClr val="008551"/>
              </a:buClr>
              <a:buFont typeface="Wingdings" panose="05000000000000000000" pitchFamily="2" charset="2"/>
              <a:buChar char="§"/>
              <a:defRPr sz="1700" baseline="0">
                <a:solidFill>
                  <a:srgbClr val="373737"/>
                </a:solidFill>
                <a:latin typeface="Arial" panose="020B0604020202020204" pitchFamily="34" charset="0"/>
                <a:cs typeface="Arial" panose="020B0604020202020204" pitchFamily="34" charset="0"/>
              </a:defRPr>
            </a:lvl3pPr>
            <a:lvl4pPr marL="1600200" indent="-228600">
              <a:buClr>
                <a:srgbClr val="508CA4"/>
              </a:buClr>
              <a:buSzPct val="100000"/>
              <a:buFont typeface="Wingdings" panose="05000000000000000000" pitchFamily="2" charset="2"/>
              <a:buChar char="§"/>
              <a:defRPr sz="1400">
                <a:solidFill>
                  <a:srgbClr val="373737"/>
                </a:solidFill>
                <a:latin typeface="Arial" panose="020B0604020202020204" pitchFamily="34" charset="0"/>
                <a:cs typeface="Arial" panose="020B0604020202020204" pitchFamily="34" charset="0"/>
              </a:defRPr>
            </a:lvl4pPr>
            <a:lvl5pPr marL="2057400" indent="-228600">
              <a:buClr>
                <a:srgbClr val="008559"/>
              </a:buClr>
              <a:buSzPct val="100000"/>
              <a:buFont typeface="Wingdings" panose="05000000000000000000" pitchFamily="2" charset="2"/>
              <a:buChar char="§"/>
              <a:defRPr sz="1400">
                <a:solidFill>
                  <a:srgbClr val="373737"/>
                </a:solidFill>
                <a:latin typeface="Arial" panose="020B0604020202020204" pitchFamily="34" charset="0"/>
                <a:cs typeface="Arial" panose="020B0604020202020204" pitchFamily="34" charset="0"/>
              </a:defRPr>
            </a:lvl5pPr>
          </a:lstStyle>
          <a:p>
            <a:pPr lvl="0"/>
            <a:r>
              <a:rPr lang="en-US" dirty="0"/>
              <a:t>Insert Text</a:t>
            </a:r>
          </a:p>
          <a:p>
            <a:pPr lvl="1"/>
            <a:r>
              <a:rPr lang="en-US" dirty="0"/>
              <a:t>Second level</a:t>
            </a:r>
          </a:p>
        </p:txBody>
      </p:sp>
      <p:sp>
        <p:nvSpPr>
          <p:cNvPr id="8" name="Text Placeholder 4"/>
          <p:cNvSpPr>
            <a:spLocks noGrp="1"/>
          </p:cNvSpPr>
          <p:nvPr>
            <p:ph type="body" sz="quarter" idx="11" hasCustomPrompt="1"/>
          </p:nvPr>
        </p:nvSpPr>
        <p:spPr>
          <a:xfrm>
            <a:off x="203200" y="6324600"/>
            <a:ext cx="8331200" cy="304800"/>
          </a:xfrm>
          <a:prstGeom prst="rect">
            <a:avLst/>
          </a:prstGeom>
        </p:spPr>
        <p:txBody>
          <a:bodyPr>
            <a:normAutofit/>
          </a:bodyPr>
          <a:lstStyle>
            <a:lvl1pPr marL="0" indent="0">
              <a:buFontTx/>
              <a:buNone/>
              <a:defRPr sz="1000">
                <a:solidFill>
                  <a:srgbClr val="373737"/>
                </a:solidFill>
                <a:latin typeface="Arial" panose="020B0604020202020204" pitchFamily="34" charset="0"/>
                <a:cs typeface="Arial" panose="020B0604020202020204" pitchFamily="34" charset="0"/>
              </a:defRPr>
            </a:lvl1pPr>
          </a:lstStyle>
          <a:p>
            <a:pPr lvl="0"/>
            <a:r>
              <a:rPr lang="en-US" dirty="0"/>
              <a:t>Add References</a:t>
            </a:r>
          </a:p>
        </p:txBody>
      </p:sp>
    </p:spTree>
    <p:extLst>
      <p:ext uri="{BB962C8B-B14F-4D97-AF65-F5344CB8AC3E}">
        <p14:creationId xmlns:p14="http://schemas.microsoft.com/office/powerpoint/2010/main" val="3741327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Burnout Presentation Titl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977203"/>
            <a:ext cx="10363200" cy="623248"/>
          </a:xfrm>
        </p:spPr>
        <p:txBody>
          <a:bodyPr/>
          <a:lstStyle>
            <a:lvl1pPr algn="l">
              <a:defRPr sz="4500"/>
            </a:lvl1pPr>
          </a:lstStyle>
          <a:p>
            <a:r>
              <a:rPr lang="en-US" dirty="0"/>
              <a:t>Click to edit Master title style</a:t>
            </a:r>
          </a:p>
        </p:txBody>
      </p:sp>
      <p:sp>
        <p:nvSpPr>
          <p:cNvPr id="3" name="Subtitle 2"/>
          <p:cNvSpPr>
            <a:spLocks noGrp="1"/>
          </p:cNvSpPr>
          <p:nvPr>
            <p:ph type="subTitle" idx="1"/>
          </p:nvPr>
        </p:nvSpPr>
        <p:spPr>
          <a:xfrm>
            <a:off x="914400" y="3886205"/>
            <a:ext cx="10363200" cy="249299"/>
          </a:xfrm>
        </p:spPr>
        <p:txBody>
          <a:bodyPr/>
          <a:lstStyle>
            <a:lvl1pPr marL="0" indent="0" algn="l">
              <a:buNone/>
              <a:defRPr>
                <a:solidFill>
                  <a:schemeClr val="accent5">
                    <a:lumMod val="40000"/>
                    <a:lumOff val="60000"/>
                  </a:schemeClr>
                </a:solidFill>
              </a:defRPr>
            </a:lvl1pPr>
            <a:lvl2pPr marL="342891" indent="0" algn="ctr">
              <a:buNone/>
              <a:defRPr>
                <a:solidFill>
                  <a:schemeClr val="tx1">
                    <a:tint val="75000"/>
                  </a:schemeClr>
                </a:solidFill>
              </a:defRPr>
            </a:lvl2pPr>
            <a:lvl3pPr marL="685783" indent="0" algn="ctr">
              <a:buNone/>
              <a:defRPr>
                <a:solidFill>
                  <a:schemeClr val="tx1">
                    <a:tint val="75000"/>
                  </a:schemeClr>
                </a:solidFill>
              </a:defRPr>
            </a:lvl3pPr>
            <a:lvl4pPr marL="1028674"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9" indent="0" algn="ctr">
              <a:buNone/>
              <a:defRPr>
                <a:solidFill>
                  <a:schemeClr val="tx1">
                    <a:tint val="75000"/>
                  </a:schemeClr>
                </a:solidFill>
              </a:defRPr>
            </a:lvl7pPr>
            <a:lvl8pPr marL="2400240" indent="0" algn="ctr">
              <a:buNone/>
              <a:defRPr>
                <a:solidFill>
                  <a:schemeClr val="tx1">
                    <a:tint val="75000"/>
                  </a:schemeClr>
                </a:solidFill>
              </a:defRPr>
            </a:lvl8pPr>
            <a:lvl9pPr marL="2743131"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33575707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Burnout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600" y="1600202"/>
            <a:ext cx="10972800" cy="1506182"/>
          </a:xfrm>
        </p:spPr>
        <p:txBody>
          <a:bodyPr/>
          <a:lstStyle>
            <a:lvl1pPr>
              <a:lnSpc>
                <a:spcPct val="93000"/>
              </a:lnSpc>
              <a:defRPr/>
            </a:lvl1pPr>
            <a:lvl2pPr>
              <a:lnSpc>
                <a:spcPct val="93000"/>
              </a:lnSpc>
              <a:defRPr/>
            </a:lvl2pPr>
            <a:lvl3pPr>
              <a:lnSpc>
                <a:spcPct val="93000"/>
              </a:lnSpc>
              <a:defRPr/>
            </a:lvl3pPr>
            <a:lvl4pPr>
              <a:lnSpc>
                <a:spcPct val="93000"/>
              </a:lnSpc>
              <a:defRPr/>
            </a:lvl4pPr>
            <a:lvl5pPr>
              <a:lnSpc>
                <a:spcPct val="93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77683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Burnout 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600202"/>
            <a:ext cx="10972800" cy="289375"/>
          </a:xfrm>
        </p:spPr>
        <p:txBody>
          <a:bodyPr/>
          <a:lstStyle>
            <a:lvl1pPr marL="0" indent="0">
              <a:lnSpc>
                <a:spcPct val="103000"/>
              </a:lnSpc>
              <a:buNone/>
              <a:defRPr sz="1951"/>
            </a:lvl1pPr>
            <a:lvl2pPr marL="295267" indent="0">
              <a:buNone/>
              <a:defRPr/>
            </a:lvl2pPr>
            <a:lvl3pPr marL="685783" indent="0">
              <a:buNone/>
              <a:defRPr/>
            </a:lvl3pPr>
            <a:lvl4pPr marL="1076298" indent="0">
              <a:buFont typeface="Arial"/>
              <a:buNone/>
              <a:defRPr/>
            </a:lvl4pPr>
            <a:lvl5pPr marL="1371566" indent="0">
              <a:buNone/>
              <a:defRPr/>
            </a:lvl5pPr>
          </a:lstStyle>
          <a:p>
            <a:pPr lvl="0"/>
            <a:r>
              <a:rPr lang="en-US"/>
              <a:t>Click to edit Master text styles</a:t>
            </a:r>
          </a:p>
        </p:txBody>
      </p:sp>
    </p:spTree>
    <p:extLst>
      <p:ext uri="{BB962C8B-B14F-4D97-AF65-F5344CB8AC3E}">
        <p14:creationId xmlns:p14="http://schemas.microsoft.com/office/powerpoint/2010/main" val="21443854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urnout 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63084" y="3594162"/>
            <a:ext cx="10363200" cy="249299"/>
          </a:xfrm>
        </p:spPr>
        <p:txBody>
          <a:bodyPr/>
          <a:lstStyle>
            <a:lvl1pPr marL="0" indent="0" algn="l">
              <a:buNone/>
              <a:defRPr sz="1800">
                <a:solidFill>
                  <a:schemeClr val="accent5">
                    <a:lumMod val="40000"/>
                    <a:lumOff val="60000"/>
                  </a:schemeClr>
                </a:solidFill>
              </a:defRPr>
            </a:lvl1pPr>
            <a:lvl2pPr marL="342891" indent="0">
              <a:buNone/>
              <a:defRPr sz="1351">
                <a:solidFill>
                  <a:schemeClr val="tx1">
                    <a:tint val="75000"/>
                  </a:schemeClr>
                </a:solidFill>
              </a:defRPr>
            </a:lvl2pPr>
            <a:lvl3pPr marL="685783" indent="0">
              <a:buNone/>
              <a:defRPr sz="1200">
                <a:solidFill>
                  <a:schemeClr val="tx1">
                    <a:tint val="75000"/>
                  </a:schemeClr>
                </a:solidFill>
              </a:defRPr>
            </a:lvl3pPr>
            <a:lvl4pPr marL="1028674" indent="0">
              <a:buNone/>
              <a:defRPr sz="1051">
                <a:solidFill>
                  <a:schemeClr val="tx1">
                    <a:tint val="75000"/>
                  </a:schemeClr>
                </a:solidFill>
              </a:defRPr>
            </a:lvl4pPr>
            <a:lvl5pPr marL="1371566" indent="0">
              <a:buNone/>
              <a:defRPr sz="1051">
                <a:solidFill>
                  <a:schemeClr val="tx1">
                    <a:tint val="75000"/>
                  </a:schemeClr>
                </a:solidFill>
              </a:defRPr>
            </a:lvl5pPr>
            <a:lvl6pPr marL="1714457" indent="0">
              <a:buNone/>
              <a:defRPr sz="1051">
                <a:solidFill>
                  <a:schemeClr val="tx1">
                    <a:tint val="75000"/>
                  </a:schemeClr>
                </a:solidFill>
              </a:defRPr>
            </a:lvl6pPr>
            <a:lvl7pPr marL="2057349" indent="0">
              <a:buNone/>
              <a:defRPr sz="1051">
                <a:solidFill>
                  <a:schemeClr val="tx1">
                    <a:tint val="75000"/>
                  </a:schemeClr>
                </a:solidFill>
              </a:defRPr>
            </a:lvl7pPr>
            <a:lvl8pPr marL="2400240" indent="0">
              <a:buNone/>
              <a:defRPr sz="1051">
                <a:solidFill>
                  <a:schemeClr val="tx1">
                    <a:tint val="75000"/>
                  </a:schemeClr>
                </a:solidFill>
              </a:defRPr>
            </a:lvl8pPr>
            <a:lvl9pPr marL="2743131" indent="0">
              <a:buNone/>
              <a:defRPr sz="1051">
                <a:solidFill>
                  <a:schemeClr val="tx1">
                    <a:tint val="75000"/>
                  </a:schemeClr>
                </a:solidFill>
              </a:defRPr>
            </a:lvl9pPr>
          </a:lstStyle>
          <a:p>
            <a:pPr lvl="0"/>
            <a:r>
              <a:rPr lang="en-US"/>
              <a:t>Click to edit Master text styles</a:t>
            </a:r>
          </a:p>
        </p:txBody>
      </p:sp>
      <p:sp>
        <p:nvSpPr>
          <p:cNvPr id="6" name="Title 5"/>
          <p:cNvSpPr>
            <a:spLocks noGrp="1"/>
          </p:cNvSpPr>
          <p:nvPr>
            <p:ph type="title"/>
          </p:nvPr>
        </p:nvSpPr>
        <p:spPr>
          <a:xfrm>
            <a:off x="963084" y="3025567"/>
            <a:ext cx="10363200" cy="457048"/>
          </a:xfrm>
        </p:spPr>
        <p:txBody>
          <a:bodyPr/>
          <a:lstStyle>
            <a:lvl1pPr>
              <a:defRPr sz="3300"/>
            </a:lvl1pPr>
          </a:lstStyle>
          <a:p>
            <a:r>
              <a:rPr lang="en-US" dirty="0"/>
              <a:t>Click to edit Master title style</a:t>
            </a:r>
          </a:p>
        </p:txBody>
      </p:sp>
    </p:spTree>
    <p:extLst>
      <p:ext uri="{BB962C8B-B14F-4D97-AF65-F5344CB8AC3E}">
        <p14:creationId xmlns:p14="http://schemas.microsoft.com/office/powerpoint/2010/main" val="20060421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urnout 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1256754"/>
          </a:xfrm>
        </p:spPr>
        <p:txBody>
          <a:bodyPr/>
          <a:lstStyle>
            <a:lvl1pPr>
              <a:defRPr sz="1500">
                <a:solidFill>
                  <a:schemeClr val="bg2"/>
                </a:solidFill>
              </a:defRPr>
            </a:lvl1pPr>
            <a:lvl2pPr>
              <a:defRPr sz="1500">
                <a:solidFill>
                  <a:schemeClr val="bg2"/>
                </a:solidFill>
              </a:defRPr>
            </a:lvl2pPr>
            <a:lvl3pPr>
              <a:defRPr sz="1500">
                <a:solidFill>
                  <a:schemeClr val="bg2"/>
                </a:solidFill>
              </a:defRPr>
            </a:lvl3pPr>
            <a:lvl4pPr>
              <a:defRPr sz="1500">
                <a:solidFill>
                  <a:schemeClr val="bg2"/>
                </a:solidFill>
              </a:defRPr>
            </a:lvl4pPr>
            <a:lvl5pPr>
              <a:defRPr sz="1500">
                <a:solidFill>
                  <a:schemeClr val="bg2"/>
                </a:solidFill>
              </a:defRPr>
            </a:lvl5pPr>
            <a:lvl6pPr>
              <a:defRPr sz="1351"/>
            </a:lvl6pPr>
            <a:lvl7pPr>
              <a:defRPr sz="1351"/>
            </a:lvl7pPr>
            <a:lvl8pPr>
              <a:defRPr sz="1351"/>
            </a:lvl8pPr>
            <a:lvl9pPr>
              <a:defRPr sz="135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1256754"/>
          </a:xfrm>
        </p:spPr>
        <p:txBody>
          <a:bodyPr/>
          <a:lstStyle>
            <a:lvl1pPr>
              <a:defRPr sz="1500">
                <a:solidFill>
                  <a:schemeClr val="bg2"/>
                </a:solidFill>
              </a:defRPr>
            </a:lvl1pPr>
            <a:lvl2pPr>
              <a:defRPr sz="1500">
                <a:solidFill>
                  <a:schemeClr val="bg2"/>
                </a:solidFill>
              </a:defRPr>
            </a:lvl2pPr>
            <a:lvl3pPr>
              <a:defRPr sz="1500">
                <a:solidFill>
                  <a:schemeClr val="bg2"/>
                </a:solidFill>
              </a:defRPr>
            </a:lvl3pPr>
            <a:lvl4pPr>
              <a:defRPr sz="1500">
                <a:solidFill>
                  <a:schemeClr val="bg2"/>
                </a:solidFill>
              </a:defRPr>
            </a:lvl4pPr>
            <a:lvl5pPr>
              <a:defRPr sz="1500">
                <a:solidFill>
                  <a:schemeClr val="bg2"/>
                </a:solidFill>
              </a:defRPr>
            </a:lvl5pPr>
            <a:lvl6pPr>
              <a:defRPr sz="1351"/>
            </a:lvl6pPr>
            <a:lvl7pPr>
              <a:defRPr sz="1351"/>
            </a:lvl7pPr>
            <a:lvl8pPr>
              <a:defRPr sz="1351"/>
            </a:lvl8pPr>
            <a:lvl9pPr>
              <a:defRPr sz="135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409898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urnout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070597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urnout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7919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buClr>
                <a:srgbClr val="D56283"/>
              </a:buClr>
              <a:buFont typeface="Arial" panose="020B0604020202020204" pitchFamily="34" charse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lvl1pPr>
              <a:defRPr baseline="0"/>
            </a:lvl1pPr>
          </a:lstStyle>
          <a:p>
            <a:r>
              <a:rPr lang="en-US"/>
              <a:t>© 2023 JHF, PRHI &amp; WHAMglobal</a:t>
            </a:r>
            <a:endParaRPr lang="en-US" dirty="0"/>
          </a:p>
        </p:txBody>
      </p:sp>
      <p:sp>
        <p:nvSpPr>
          <p:cNvPr id="6" name="Slide Number Placeholder 5"/>
          <p:cNvSpPr>
            <a:spLocks noGrp="1"/>
          </p:cNvSpPr>
          <p:nvPr>
            <p:ph type="sldNum" sz="quarter" idx="12"/>
          </p:nvPr>
        </p:nvSpPr>
        <p:spPr/>
        <p:txBody>
          <a:bodyPr/>
          <a:lstStyle/>
          <a:p>
            <a:fld id="{E7000212-68E8-4E0F-BB6F-A6238CCAF7D0}" type="slidenum">
              <a:rPr lang="en-US" smtClean="0"/>
              <a:t>‹#›</a:t>
            </a:fld>
            <a:endParaRPr lang="en-US"/>
          </a:p>
        </p:txBody>
      </p:sp>
    </p:spTree>
    <p:extLst>
      <p:ext uri="{BB962C8B-B14F-4D97-AF65-F5344CB8AC3E}">
        <p14:creationId xmlns:p14="http://schemas.microsoft.com/office/powerpoint/2010/main" val="25488142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Calm Presentation Title">
    <p:bg>
      <p:bgPr>
        <a:solidFill>
          <a:srgbClr val="0C254D"/>
        </a:solidFill>
        <a:effectLst/>
      </p:bgPr>
    </p:bg>
    <p:spTree>
      <p:nvGrpSpPr>
        <p:cNvPr id="1" name=""/>
        <p:cNvGrpSpPr/>
        <p:nvPr/>
      </p:nvGrpSpPr>
      <p:grpSpPr>
        <a:xfrm>
          <a:off x="0" y="0"/>
          <a:ext cx="0" cy="0"/>
          <a:chOff x="0" y="0"/>
          <a:chExt cx="0" cy="0"/>
        </a:xfrm>
      </p:grpSpPr>
      <p:pic>
        <p:nvPicPr>
          <p:cNvPr id="4" name="Picture 5" descr="background exp from slide.png">
            <a:extLst>
              <a:ext uri="{FF2B5EF4-FFF2-40B4-BE49-F238E27FC236}">
                <a16:creationId xmlns:a16="http://schemas.microsoft.com/office/drawing/2014/main" id="{1E584A91-0B6A-9845-8D13-8A852A43A74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B9C85767-7213-C144-A45D-13C5F3C123D5}"/>
              </a:ext>
            </a:extLst>
          </p:cNvPr>
          <p:cNvSpPr/>
          <p:nvPr/>
        </p:nvSpPr>
        <p:spPr>
          <a:xfrm>
            <a:off x="0" y="6080130"/>
            <a:ext cx="12192000" cy="777875"/>
          </a:xfrm>
          <a:prstGeom prst="rect">
            <a:avLst/>
          </a:prstGeom>
          <a:solidFill>
            <a:schemeClr val="bg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6" name="Group 7">
            <a:extLst>
              <a:ext uri="{FF2B5EF4-FFF2-40B4-BE49-F238E27FC236}">
                <a16:creationId xmlns:a16="http://schemas.microsoft.com/office/drawing/2014/main" id="{E4908EA5-ADB0-2D4A-B318-1C15D694B96B}"/>
              </a:ext>
            </a:extLst>
          </p:cNvPr>
          <p:cNvGrpSpPr>
            <a:grpSpLocks/>
          </p:cNvGrpSpPr>
          <p:nvPr/>
        </p:nvGrpSpPr>
        <p:grpSpPr bwMode="auto">
          <a:xfrm>
            <a:off x="10066870" y="6203950"/>
            <a:ext cx="1962151" cy="573088"/>
            <a:chOff x="7582829" y="6169843"/>
            <a:chExt cx="1471961" cy="573508"/>
          </a:xfrm>
        </p:grpSpPr>
        <p:pic>
          <p:nvPicPr>
            <p:cNvPr id="7" name="Picture 8" descr="wiser calm owl.png">
              <a:extLst>
                <a:ext uri="{FF2B5EF4-FFF2-40B4-BE49-F238E27FC236}">
                  <a16:creationId xmlns:a16="http://schemas.microsoft.com/office/drawing/2014/main" id="{2AA9BC25-BF01-E64B-9857-B069804B8755}"/>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a:extLst>
                <a:ext uri="{FF2B5EF4-FFF2-40B4-BE49-F238E27FC236}">
                  <a16:creationId xmlns:a16="http://schemas.microsoft.com/office/drawing/2014/main" id="{2A3F69FE-7350-C84A-A026-DC2AD221E81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ctrTitle"/>
          </p:nvPr>
        </p:nvSpPr>
        <p:spPr>
          <a:xfrm>
            <a:off x="6" y="2607876"/>
            <a:ext cx="11277599" cy="992579"/>
          </a:xfrm>
          <a:solidFill>
            <a:schemeClr val="bg2">
              <a:lumMod val="10000"/>
              <a:alpha val="78000"/>
            </a:schemeClr>
          </a:solidFill>
          <a:ln>
            <a:noFill/>
          </a:ln>
        </p:spPr>
        <p:txBody>
          <a:bodyPr lIns="731520" tIns="137160" rIns="182880" bIns="228600"/>
          <a:lstStyle>
            <a:lvl1pPr marL="0" algn="l">
              <a:defRPr sz="4500">
                <a:solidFill>
                  <a:schemeClr val="bg2"/>
                </a:solidFill>
              </a:defRPr>
            </a:lvl1pPr>
          </a:lstStyle>
          <a:p>
            <a:r>
              <a:rPr lang="en-US" dirty="0"/>
              <a:t>Click to edit Master title style</a:t>
            </a:r>
          </a:p>
        </p:txBody>
      </p:sp>
      <p:sp>
        <p:nvSpPr>
          <p:cNvPr id="3" name="Subtitle 2"/>
          <p:cNvSpPr>
            <a:spLocks noGrp="1"/>
          </p:cNvSpPr>
          <p:nvPr>
            <p:ph type="subTitle" idx="1"/>
          </p:nvPr>
        </p:nvSpPr>
        <p:spPr>
          <a:xfrm>
            <a:off x="6" y="3886206"/>
            <a:ext cx="11277599" cy="664797"/>
          </a:xfrm>
          <a:solidFill>
            <a:schemeClr val="bg2">
              <a:lumMod val="10000"/>
              <a:alpha val="78000"/>
            </a:schemeClr>
          </a:solidFill>
          <a:ln>
            <a:noFill/>
          </a:ln>
        </p:spPr>
        <p:txBody>
          <a:bodyPr lIns="731520" tIns="182880" rIns="182880" bIns="228600"/>
          <a:lstStyle>
            <a:lvl1pPr marL="0" indent="0" algn="l">
              <a:buNone/>
              <a:defRPr>
                <a:solidFill>
                  <a:schemeClr val="bg2"/>
                </a:solidFill>
              </a:defRPr>
            </a:lvl1pPr>
            <a:lvl2pPr marL="342891" indent="0" algn="ctr">
              <a:buNone/>
              <a:defRPr>
                <a:solidFill>
                  <a:schemeClr val="tx1">
                    <a:tint val="75000"/>
                  </a:schemeClr>
                </a:solidFill>
              </a:defRPr>
            </a:lvl2pPr>
            <a:lvl3pPr marL="685783" indent="0" algn="ctr">
              <a:buNone/>
              <a:defRPr>
                <a:solidFill>
                  <a:schemeClr val="tx1">
                    <a:tint val="75000"/>
                  </a:schemeClr>
                </a:solidFill>
              </a:defRPr>
            </a:lvl3pPr>
            <a:lvl4pPr marL="1028674"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9" indent="0" algn="ctr">
              <a:buNone/>
              <a:defRPr>
                <a:solidFill>
                  <a:schemeClr val="tx1">
                    <a:tint val="75000"/>
                  </a:schemeClr>
                </a:solidFill>
              </a:defRPr>
            </a:lvl7pPr>
            <a:lvl8pPr marL="2400240" indent="0" algn="ctr">
              <a:buNone/>
              <a:defRPr>
                <a:solidFill>
                  <a:schemeClr val="tx1">
                    <a:tint val="75000"/>
                  </a:schemeClr>
                </a:solidFill>
              </a:defRPr>
            </a:lvl8pPr>
            <a:lvl9pPr marL="2743131"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5774817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Duke Chapel Background">
    <p:bg>
      <p:bgPr>
        <a:solidFill>
          <a:srgbClr val="0C254D"/>
        </a:solidFill>
        <a:effectLst/>
      </p:bgPr>
    </p:bg>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1E584A91-0B6A-9845-8D13-8A852A43A740}"/>
              </a:ext>
            </a:extLst>
          </p:cNvPr>
          <p:cNvPicPr>
            <a:picLocks noChangeAspect="1"/>
          </p:cNvPicPr>
          <p:nvPr/>
        </p:nvPicPr>
        <p:blipFill rotWithShape="1">
          <a:blip r:embed="rId2">
            <a:extLst>
              <a:ext uri="{28A0092B-C50C-407E-A947-70E740481C1C}">
                <a14:useLocalDpi xmlns:a14="http://schemas.microsoft.com/office/drawing/2010/main" val="0"/>
              </a:ext>
            </a:extLst>
          </a:blip>
          <a:srcRect t="18768" r="18768"/>
          <a:stretch/>
        </p:blipFill>
        <p:spPr bwMode="auto">
          <a:xfrm>
            <a:off x="0" y="5"/>
            <a:ext cx="12192000" cy="6074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B9C85767-7213-C144-A45D-13C5F3C123D5}"/>
              </a:ext>
            </a:extLst>
          </p:cNvPr>
          <p:cNvSpPr/>
          <p:nvPr/>
        </p:nvSpPr>
        <p:spPr>
          <a:xfrm>
            <a:off x="0" y="6080130"/>
            <a:ext cx="12192000" cy="777875"/>
          </a:xfrm>
          <a:prstGeom prst="rect">
            <a:avLst/>
          </a:prstGeom>
          <a:solidFill>
            <a:schemeClr val="bg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6" name="Group 7">
            <a:extLst>
              <a:ext uri="{FF2B5EF4-FFF2-40B4-BE49-F238E27FC236}">
                <a16:creationId xmlns:a16="http://schemas.microsoft.com/office/drawing/2014/main" id="{E4908EA5-ADB0-2D4A-B318-1C15D694B96B}"/>
              </a:ext>
            </a:extLst>
          </p:cNvPr>
          <p:cNvGrpSpPr>
            <a:grpSpLocks/>
          </p:cNvGrpSpPr>
          <p:nvPr/>
        </p:nvGrpSpPr>
        <p:grpSpPr bwMode="auto">
          <a:xfrm>
            <a:off x="10066870" y="6203950"/>
            <a:ext cx="1962151" cy="573088"/>
            <a:chOff x="7582829" y="6169843"/>
            <a:chExt cx="1471961" cy="573508"/>
          </a:xfrm>
        </p:grpSpPr>
        <p:pic>
          <p:nvPicPr>
            <p:cNvPr id="7" name="Picture 8" descr="wiser calm owl.png">
              <a:extLst>
                <a:ext uri="{FF2B5EF4-FFF2-40B4-BE49-F238E27FC236}">
                  <a16:creationId xmlns:a16="http://schemas.microsoft.com/office/drawing/2014/main" id="{2AA9BC25-BF01-E64B-9857-B069804B8755}"/>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a:extLst>
                <a:ext uri="{FF2B5EF4-FFF2-40B4-BE49-F238E27FC236}">
                  <a16:creationId xmlns:a16="http://schemas.microsoft.com/office/drawing/2014/main" id="{2A3F69FE-7350-C84A-A026-DC2AD221E81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ctrTitle"/>
          </p:nvPr>
        </p:nvSpPr>
        <p:spPr>
          <a:xfrm>
            <a:off x="6" y="2607876"/>
            <a:ext cx="11277599" cy="992579"/>
          </a:xfrm>
          <a:noFill/>
          <a:ln>
            <a:noFill/>
          </a:ln>
        </p:spPr>
        <p:txBody>
          <a:bodyPr lIns="731520" tIns="137160" rIns="182880" bIns="228600"/>
          <a:lstStyle>
            <a:lvl1pPr marL="0" algn="l">
              <a:defRPr sz="4500">
                <a:solidFill>
                  <a:schemeClr val="bg2"/>
                </a:solidFill>
              </a:defRPr>
            </a:lvl1pPr>
          </a:lstStyle>
          <a:p>
            <a:r>
              <a:rPr lang="en-US" dirty="0"/>
              <a:t>Click to edit Master title style</a:t>
            </a:r>
          </a:p>
        </p:txBody>
      </p:sp>
      <p:sp>
        <p:nvSpPr>
          <p:cNvPr id="3" name="Subtitle 2"/>
          <p:cNvSpPr>
            <a:spLocks noGrp="1"/>
          </p:cNvSpPr>
          <p:nvPr>
            <p:ph type="subTitle" idx="1"/>
          </p:nvPr>
        </p:nvSpPr>
        <p:spPr>
          <a:xfrm>
            <a:off x="6" y="3886206"/>
            <a:ext cx="11277599" cy="664797"/>
          </a:xfrm>
          <a:noFill/>
          <a:ln>
            <a:noFill/>
          </a:ln>
        </p:spPr>
        <p:txBody>
          <a:bodyPr lIns="731520" tIns="182880" rIns="182880" bIns="228600"/>
          <a:lstStyle>
            <a:lvl1pPr marL="0" indent="0" algn="l">
              <a:buNone/>
              <a:defRPr>
                <a:solidFill>
                  <a:schemeClr val="bg2"/>
                </a:solidFill>
              </a:defRPr>
            </a:lvl1pPr>
            <a:lvl2pPr marL="342891" indent="0" algn="ctr">
              <a:buNone/>
              <a:defRPr>
                <a:solidFill>
                  <a:schemeClr val="tx1">
                    <a:tint val="75000"/>
                  </a:schemeClr>
                </a:solidFill>
              </a:defRPr>
            </a:lvl2pPr>
            <a:lvl3pPr marL="685783" indent="0" algn="ctr">
              <a:buNone/>
              <a:defRPr>
                <a:solidFill>
                  <a:schemeClr val="tx1">
                    <a:tint val="75000"/>
                  </a:schemeClr>
                </a:solidFill>
              </a:defRPr>
            </a:lvl3pPr>
            <a:lvl4pPr marL="1028674"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9" indent="0" algn="ctr">
              <a:buNone/>
              <a:defRPr>
                <a:solidFill>
                  <a:schemeClr val="tx1">
                    <a:tint val="75000"/>
                  </a:schemeClr>
                </a:solidFill>
              </a:defRPr>
            </a:lvl7pPr>
            <a:lvl8pPr marL="2400240" indent="0" algn="ctr">
              <a:buNone/>
              <a:defRPr>
                <a:solidFill>
                  <a:schemeClr val="tx1">
                    <a:tint val="75000"/>
                  </a:schemeClr>
                </a:solidFill>
              </a:defRPr>
            </a:lvl8pPr>
            <a:lvl9pPr marL="2743131"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42598313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duke chapel 2">
    <p:bg>
      <p:bgPr>
        <a:solidFill>
          <a:srgbClr val="0C254D"/>
        </a:solidFill>
        <a:effectLst/>
      </p:bgPr>
    </p:bg>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1E584A91-0B6A-9845-8D13-8A852A43A740}"/>
              </a:ext>
            </a:extLst>
          </p:cNvPr>
          <p:cNvPicPr>
            <a:picLocks noChangeAspect="1"/>
          </p:cNvPicPr>
          <p:nvPr/>
        </p:nvPicPr>
        <p:blipFill rotWithShape="1">
          <a:blip r:embed="rId2">
            <a:extLst>
              <a:ext uri="{28A0092B-C50C-407E-A947-70E740481C1C}">
                <a14:useLocalDpi xmlns:a14="http://schemas.microsoft.com/office/drawing/2010/main" val="0"/>
              </a:ext>
            </a:extLst>
          </a:blip>
          <a:srcRect t="-277" r="7335" b="2338"/>
          <a:stretch/>
        </p:blipFill>
        <p:spPr bwMode="auto">
          <a:xfrm>
            <a:off x="-1" y="-1"/>
            <a:ext cx="12192001" cy="6417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B9C85767-7213-C144-A45D-13C5F3C123D5}"/>
              </a:ext>
            </a:extLst>
          </p:cNvPr>
          <p:cNvSpPr/>
          <p:nvPr/>
        </p:nvSpPr>
        <p:spPr>
          <a:xfrm>
            <a:off x="0" y="6080130"/>
            <a:ext cx="12192000" cy="777875"/>
          </a:xfrm>
          <a:prstGeom prst="rect">
            <a:avLst/>
          </a:prstGeom>
          <a:solidFill>
            <a:schemeClr val="bg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6" name="Group 7">
            <a:extLst>
              <a:ext uri="{FF2B5EF4-FFF2-40B4-BE49-F238E27FC236}">
                <a16:creationId xmlns:a16="http://schemas.microsoft.com/office/drawing/2014/main" id="{E4908EA5-ADB0-2D4A-B318-1C15D694B96B}"/>
              </a:ext>
            </a:extLst>
          </p:cNvPr>
          <p:cNvGrpSpPr>
            <a:grpSpLocks/>
          </p:cNvGrpSpPr>
          <p:nvPr/>
        </p:nvGrpSpPr>
        <p:grpSpPr bwMode="auto">
          <a:xfrm>
            <a:off x="10066870" y="6203950"/>
            <a:ext cx="1962151" cy="573088"/>
            <a:chOff x="7582829" y="6169843"/>
            <a:chExt cx="1471961" cy="573508"/>
          </a:xfrm>
        </p:grpSpPr>
        <p:pic>
          <p:nvPicPr>
            <p:cNvPr id="7" name="Picture 8" descr="wiser calm owl.png">
              <a:extLst>
                <a:ext uri="{FF2B5EF4-FFF2-40B4-BE49-F238E27FC236}">
                  <a16:creationId xmlns:a16="http://schemas.microsoft.com/office/drawing/2014/main" id="{2AA9BC25-BF01-E64B-9857-B069804B8755}"/>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a:extLst>
                <a:ext uri="{FF2B5EF4-FFF2-40B4-BE49-F238E27FC236}">
                  <a16:creationId xmlns:a16="http://schemas.microsoft.com/office/drawing/2014/main" id="{2A3F69FE-7350-C84A-A026-DC2AD221E81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ctrTitle"/>
          </p:nvPr>
        </p:nvSpPr>
        <p:spPr>
          <a:xfrm>
            <a:off x="6" y="393901"/>
            <a:ext cx="11277599" cy="992579"/>
          </a:xfrm>
          <a:noFill/>
          <a:ln>
            <a:noFill/>
          </a:ln>
        </p:spPr>
        <p:txBody>
          <a:bodyPr lIns="365760" tIns="137160" rIns="182880" bIns="228600" anchor="t" anchorCtr="0"/>
          <a:lstStyle>
            <a:lvl1pPr marL="0" algn="l">
              <a:defRPr sz="4500" b="1">
                <a:solidFill>
                  <a:schemeClr val="bg1">
                    <a:lumMod val="20000"/>
                    <a:lumOff val="80000"/>
                  </a:schemeClr>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Subtitle 2"/>
          <p:cNvSpPr>
            <a:spLocks noGrp="1"/>
          </p:cNvSpPr>
          <p:nvPr>
            <p:ph type="subTitle" idx="1"/>
          </p:nvPr>
        </p:nvSpPr>
        <p:spPr>
          <a:xfrm>
            <a:off x="6" y="1905012"/>
            <a:ext cx="11277599" cy="747897"/>
          </a:xfrm>
          <a:noFill/>
          <a:ln>
            <a:noFill/>
          </a:ln>
        </p:spPr>
        <p:txBody>
          <a:bodyPr lIns="365760" tIns="182880" rIns="182880" bIns="228600"/>
          <a:lstStyle>
            <a:lvl1pPr marL="0" indent="0" algn="l">
              <a:buNone/>
              <a:defRPr sz="2400">
                <a:solidFill>
                  <a:schemeClr val="tx2"/>
                </a:solidFill>
                <a:effectLst>
                  <a:outerShdw blurRad="50800" dist="38100" dir="2700000" algn="tl" rotWithShape="0">
                    <a:prstClr val="black">
                      <a:alpha val="40000"/>
                    </a:prstClr>
                  </a:outerShdw>
                </a:effectLst>
              </a:defRPr>
            </a:lvl1pPr>
            <a:lvl2pPr marL="342891" indent="0" algn="ctr">
              <a:buNone/>
              <a:defRPr>
                <a:solidFill>
                  <a:schemeClr val="tx1">
                    <a:tint val="75000"/>
                  </a:schemeClr>
                </a:solidFill>
              </a:defRPr>
            </a:lvl2pPr>
            <a:lvl3pPr marL="685783" indent="0" algn="ctr">
              <a:buNone/>
              <a:defRPr>
                <a:solidFill>
                  <a:schemeClr val="tx1">
                    <a:tint val="75000"/>
                  </a:schemeClr>
                </a:solidFill>
              </a:defRPr>
            </a:lvl3pPr>
            <a:lvl4pPr marL="1028674"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9" indent="0" algn="ctr">
              <a:buNone/>
              <a:defRPr>
                <a:solidFill>
                  <a:schemeClr val="tx1">
                    <a:tint val="75000"/>
                  </a:schemeClr>
                </a:solidFill>
              </a:defRPr>
            </a:lvl7pPr>
            <a:lvl8pPr marL="2400240" indent="0" algn="ctr">
              <a:buNone/>
              <a:defRPr>
                <a:solidFill>
                  <a:schemeClr val="tx1">
                    <a:tint val="75000"/>
                  </a:schemeClr>
                </a:solidFill>
              </a:defRPr>
            </a:lvl8pPr>
            <a:lvl9pPr marL="2743131"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9361166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uke chapel 5">
    <p:bg>
      <p:bgPr>
        <a:solidFill>
          <a:srgbClr val="0C254D"/>
        </a:solidFill>
        <a:effectLst/>
      </p:bgPr>
    </p:bg>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1E584A91-0B6A-9845-8D13-8A852A43A740}"/>
              </a:ext>
            </a:extLst>
          </p:cNvPr>
          <p:cNvPicPr>
            <a:picLocks noChangeAspect="1"/>
          </p:cNvPicPr>
          <p:nvPr/>
        </p:nvPicPr>
        <p:blipFill rotWithShape="1">
          <a:blip r:embed="rId2">
            <a:extLst>
              <a:ext uri="{28A0092B-C50C-407E-A947-70E740481C1C}">
                <a14:useLocalDpi xmlns:a14="http://schemas.microsoft.com/office/drawing/2010/main" val="0"/>
              </a:ext>
            </a:extLst>
          </a:blip>
          <a:srcRect r="9810" b="4372"/>
          <a:stretch/>
        </p:blipFill>
        <p:spPr bwMode="auto">
          <a:xfrm>
            <a:off x="-1" y="0"/>
            <a:ext cx="12192001" cy="6072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B9C85767-7213-C144-A45D-13C5F3C123D5}"/>
              </a:ext>
            </a:extLst>
          </p:cNvPr>
          <p:cNvSpPr/>
          <p:nvPr/>
        </p:nvSpPr>
        <p:spPr>
          <a:xfrm>
            <a:off x="0" y="6080130"/>
            <a:ext cx="12192000" cy="777875"/>
          </a:xfrm>
          <a:prstGeom prst="rect">
            <a:avLst/>
          </a:prstGeom>
          <a:solidFill>
            <a:schemeClr val="bg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6" name="Group 7">
            <a:extLst>
              <a:ext uri="{FF2B5EF4-FFF2-40B4-BE49-F238E27FC236}">
                <a16:creationId xmlns:a16="http://schemas.microsoft.com/office/drawing/2014/main" id="{E4908EA5-ADB0-2D4A-B318-1C15D694B96B}"/>
              </a:ext>
            </a:extLst>
          </p:cNvPr>
          <p:cNvGrpSpPr>
            <a:grpSpLocks/>
          </p:cNvGrpSpPr>
          <p:nvPr/>
        </p:nvGrpSpPr>
        <p:grpSpPr bwMode="auto">
          <a:xfrm>
            <a:off x="10066870" y="6203950"/>
            <a:ext cx="1962151" cy="573088"/>
            <a:chOff x="7582829" y="6169843"/>
            <a:chExt cx="1471961" cy="573508"/>
          </a:xfrm>
        </p:grpSpPr>
        <p:pic>
          <p:nvPicPr>
            <p:cNvPr id="7" name="Picture 8" descr="wiser calm owl.png">
              <a:extLst>
                <a:ext uri="{FF2B5EF4-FFF2-40B4-BE49-F238E27FC236}">
                  <a16:creationId xmlns:a16="http://schemas.microsoft.com/office/drawing/2014/main" id="{2AA9BC25-BF01-E64B-9857-B069804B8755}"/>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a:extLst>
                <a:ext uri="{FF2B5EF4-FFF2-40B4-BE49-F238E27FC236}">
                  <a16:creationId xmlns:a16="http://schemas.microsoft.com/office/drawing/2014/main" id="{2A3F69FE-7350-C84A-A026-DC2AD221E81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ctrTitle"/>
          </p:nvPr>
        </p:nvSpPr>
        <p:spPr>
          <a:xfrm>
            <a:off x="6" y="393901"/>
            <a:ext cx="11277599" cy="992579"/>
          </a:xfrm>
          <a:noFill/>
          <a:ln>
            <a:noFill/>
          </a:ln>
        </p:spPr>
        <p:txBody>
          <a:bodyPr lIns="365760" tIns="137160" rIns="182880" bIns="228600" anchor="t" anchorCtr="0"/>
          <a:lstStyle>
            <a:lvl1pPr marL="0" algn="l">
              <a:defRPr sz="4500" b="1">
                <a:solidFill>
                  <a:schemeClr val="bg1">
                    <a:lumMod val="20000"/>
                    <a:lumOff val="80000"/>
                  </a:schemeClr>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Subtitle 2"/>
          <p:cNvSpPr>
            <a:spLocks noGrp="1"/>
          </p:cNvSpPr>
          <p:nvPr>
            <p:ph type="subTitle" idx="1"/>
          </p:nvPr>
        </p:nvSpPr>
        <p:spPr>
          <a:xfrm>
            <a:off x="6" y="1905012"/>
            <a:ext cx="11277599" cy="747897"/>
          </a:xfrm>
          <a:noFill/>
          <a:ln>
            <a:noFill/>
          </a:ln>
        </p:spPr>
        <p:txBody>
          <a:bodyPr lIns="365760" tIns="182880" rIns="182880" bIns="228600"/>
          <a:lstStyle>
            <a:lvl1pPr marL="0" indent="0" algn="l">
              <a:buNone/>
              <a:defRPr sz="2400">
                <a:solidFill>
                  <a:schemeClr val="tx2"/>
                </a:solidFill>
                <a:effectLst>
                  <a:outerShdw blurRad="50800" dist="38100" dir="2700000" algn="tl" rotWithShape="0">
                    <a:prstClr val="black">
                      <a:alpha val="40000"/>
                    </a:prstClr>
                  </a:outerShdw>
                </a:effectLst>
              </a:defRPr>
            </a:lvl1pPr>
            <a:lvl2pPr marL="342891" indent="0" algn="ctr">
              <a:buNone/>
              <a:defRPr>
                <a:solidFill>
                  <a:schemeClr val="tx1">
                    <a:tint val="75000"/>
                  </a:schemeClr>
                </a:solidFill>
              </a:defRPr>
            </a:lvl2pPr>
            <a:lvl3pPr marL="685783" indent="0" algn="ctr">
              <a:buNone/>
              <a:defRPr>
                <a:solidFill>
                  <a:schemeClr val="tx1">
                    <a:tint val="75000"/>
                  </a:schemeClr>
                </a:solidFill>
              </a:defRPr>
            </a:lvl3pPr>
            <a:lvl4pPr marL="1028674"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9" indent="0" algn="ctr">
              <a:buNone/>
              <a:defRPr>
                <a:solidFill>
                  <a:schemeClr val="tx1">
                    <a:tint val="75000"/>
                  </a:schemeClr>
                </a:solidFill>
              </a:defRPr>
            </a:lvl7pPr>
            <a:lvl8pPr marL="2400240" indent="0" algn="ctr">
              <a:buNone/>
              <a:defRPr>
                <a:solidFill>
                  <a:schemeClr val="tx1">
                    <a:tint val="75000"/>
                  </a:schemeClr>
                </a:solidFill>
              </a:defRPr>
            </a:lvl8pPr>
            <a:lvl9pPr marL="2743131"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5948143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duke chapel 3">
    <p:bg>
      <p:bgPr>
        <a:solidFill>
          <a:srgbClr val="0C254D"/>
        </a:solidFill>
        <a:effectLst/>
      </p:bgPr>
    </p:bg>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1E584A91-0B6A-9845-8D13-8A852A43A740}"/>
              </a:ext>
            </a:extLst>
          </p:cNvPr>
          <p:cNvPicPr>
            <a:picLocks noChangeAspect="1"/>
          </p:cNvPicPr>
          <p:nvPr/>
        </p:nvPicPr>
        <p:blipFill rotWithShape="1">
          <a:blip r:embed="rId2">
            <a:extLst>
              <a:ext uri="{28A0092B-C50C-407E-A947-70E740481C1C}">
                <a14:useLocalDpi xmlns:a14="http://schemas.microsoft.com/office/drawing/2010/main" val="0"/>
              </a:ext>
            </a:extLst>
          </a:blip>
          <a:srcRect r="19173" b="4452"/>
          <a:stretch/>
        </p:blipFill>
        <p:spPr bwMode="auto">
          <a:xfrm>
            <a:off x="-1" y="1"/>
            <a:ext cx="12192001" cy="6080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B9C85767-7213-C144-A45D-13C5F3C123D5}"/>
              </a:ext>
            </a:extLst>
          </p:cNvPr>
          <p:cNvSpPr/>
          <p:nvPr/>
        </p:nvSpPr>
        <p:spPr>
          <a:xfrm>
            <a:off x="0" y="6080130"/>
            <a:ext cx="12192000" cy="777875"/>
          </a:xfrm>
          <a:prstGeom prst="rect">
            <a:avLst/>
          </a:prstGeom>
          <a:solidFill>
            <a:schemeClr val="bg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6" name="Group 7">
            <a:extLst>
              <a:ext uri="{FF2B5EF4-FFF2-40B4-BE49-F238E27FC236}">
                <a16:creationId xmlns:a16="http://schemas.microsoft.com/office/drawing/2014/main" id="{E4908EA5-ADB0-2D4A-B318-1C15D694B96B}"/>
              </a:ext>
            </a:extLst>
          </p:cNvPr>
          <p:cNvGrpSpPr>
            <a:grpSpLocks/>
          </p:cNvGrpSpPr>
          <p:nvPr/>
        </p:nvGrpSpPr>
        <p:grpSpPr bwMode="auto">
          <a:xfrm>
            <a:off x="10066870" y="6203950"/>
            <a:ext cx="1962151" cy="573088"/>
            <a:chOff x="7582829" y="6169843"/>
            <a:chExt cx="1471961" cy="573508"/>
          </a:xfrm>
        </p:grpSpPr>
        <p:pic>
          <p:nvPicPr>
            <p:cNvPr id="7" name="Picture 8" descr="wiser calm owl.png">
              <a:extLst>
                <a:ext uri="{FF2B5EF4-FFF2-40B4-BE49-F238E27FC236}">
                  <a16:creationId xmlns:a16="http://schemas.microsoft.com/office/drawing/2014/main" id="{2AA9BC25-BF01-E64B-9857-B069804B8755}"/>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a:extLst>
                <a:ext uri="{FF2B5EF4-FFF2-40B4-BE49-F238E27FC236}">
                  <a16:creationId xmlns:a16="http://schemas.microsoft.com/office/drawing/2014/main" id="{2A3F69FE-7350-C84A-A026-DC2AD221E81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ctrTitle"/>
          </p:nvPr>
        </p:nvSpPr>
        <p:spPr>
          <a:xfrm>
            <a:off x="6" y="393901"/>
            <a:ext cx="11277599" cy="992579"/>
          </a:xfrm>
          <a:noFill/>
          <a:ln>
            <a:noFill/>
          </a:ln>
        </p:spPr>
        <p:txBody>
          <a:bodyPr lIns="365760" tIns="137160" rIns="182880" bIns="228600" anchor="t" anchorCtr="0"/>
          <a:lstStyle>
            <a:lvl1pPr marL="0" algn="l">
              <a:defRPr sz="4500" b="1">
                <a:solidFill>
                  <a:schemeClr val="bg1">
                    <a:lumMod val="20000"/>
                    <a:lumOff val="80000"/>
                  </a:schemeClr>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Subtitle 2"/>
          <p:cNvSpPr>
            <a:spLocks noGrp="1"/>
          </p:cNvSpPr>
          <p:nvPr>
            <p:ph type="subTitle" idx="1"/>
          </p:nvPr>
        </p:nvSpPr>
        <p:spPr>
          <a:xfrm>
            <a:off x="6" y="1905012"/>
            <a:ext cx="11277599" cy="747897"/>
          </a:xfrm>
          <a:noFill/>
          <a:ln>
            <a:noFill/>
          </a:ln>
        </p:spPr>
        <p:txBody>
          <a:bodyPr lIns="365760" tIns="182880" rIns="182880" bIns="228600"/>
          <a:lstStyle>
            <a:lvl1pPr marL="0" indent="0" algn="l">
              <a:buNone/>
              <a:defRPr sz="2400">
                <a:solidFill>
                  <a:schemeClr val="tx2"/>
                </a:solidFill>
                <a:effectLst>
                  <a:outerShdw blurRad="50800" dist="38100" dir="2700000" algn="tl" rotWithShape="0">
                    <a:prstClr val="black">
                      <a:alpha val="40000"/>
                    </a:prstClr>
                  </a:outerShdw>
                </a:effectLst>
              </a:defRPr>
            </a:lvl1pPr>
            <a:lvl2pPr marL="342891" indent="0" algn="ctr">
              <a:buNone/>
              <a:defRPr>
                <a:solidFill>
                  <a:schemeClr val="tx1">
                    <a:tint val="75000"/>
                  </a:schemeClr>
                </a:solidFill>
              </a:defRPr>
            </a:lvl2pPr>
            <a:lvl3pPr marL="685783" indent="0" algn="ctr">
              <a:buNone/>
              <a:defRPr>
                <a:solidFill>
                  <a:schemeClr val="tx1">
                    <a:tint val="75000"/>
                  </a:schemeClr>
                </a:solidFill>
              </a:defRPr>
            </a:lvl3pPr>
            <a:lvl4pPr marL="1028674"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9" indent="0" algn="ctr">
              <a:buNone/>
              <a:defRPr>
                <a:solidFill>
                  <a:schemeClr val="tx1">
                    <a:tint val="75000"/>
                  </a:schemeClr>
                </a:solidFill>
              </a:defRPr>
            </a:lvl7pPr>
            <a:lvl8pPr marL="2400240" indent="0" algn="ctr">
              <a:buNone/>
              <a:defRPr>
                <a:solidFill>
                  <a:schemeClr val="tx1">
                    <a:tint val="75000"/>
                  </a:schemeClr>
                </a:solidFill>
              </a:defRPr>
            </a:lvl8pPr>
            <a:lvl9pPr marL="2743131"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3372710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duke chapel 4">
    <p:bg>
      <p:bgPr>
        <a:solidFill>
          <a:srgbClr val="0C254D"/>
        </a:solidFill>
        <a:effectLst/>
      </p:bgPr>
    </p:bg>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1E584A91-0B6A-9845-8D13-8A852A43A740}"/>
              </a:ext>
            </a:extLst>
          </p:cNvPr>
          <p:cNvPicPr>
            <a:picLocks noChangeAspect="1"/>
          </p:cNvPicPr>
          <p:nvPr/>
        </p:nvPicPr>
        <p:blipFill rotWithShape="1">
          <a:blip r:embed="rId2">
            <a:extLst>
              <a:ext uri="{28A0092B-C50C-407E-A947-70E740481C1C}">
                <a14:useLocalDpi xmlns:a14="http://schemas.microsoft.com/office/drawing/2010/main" val="0"/>
              </a:ext>
            </a:extLst>
          </a:blip>
          <a:srcRect l="1" r="-24130" b="5659"/>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049E27B3-9977-394F-A8B6-A2600E02700B}"/>
              </a:ext>
            </a:extLst>
          </p:cNvPr>
          <p:cNvSpPr/>
          <p:nvPr userDrawn="1"/>
        </p:nvSpPr>
        <p:spPr>
          <a:xfrm>
            <a:off x="9583480" y="1"/>
            <a:ext cx="260852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6" name="Group 7">
            <a:extLst>
              <a:ext uri="{FF2B5EF4-FFF2-40B4-BE49-F238E27FC236}">
                <a16:creationId xmlns:a16="http://schemas.microsoft.com/office/drawing/2014/main" id="{E4908EA5-ADB0-2D4A-B318-1C15D694B96B}"/>
              </a:ext>
            </a:extLst>
          </p:cNvPr>
          <p:cNvGrpSpPr>
            <a:grpSpLocks/>
          </p:cNvGrpSpPr>
          <p:nvPr/>
        </p:nvGrpSpPr>
        <p:grpSpPr bwMode="auto">
          <a:xfrm>
            <a:off x="9896749" y="5998369"/>
            <a:ext cx="1962151" cy="573088"/>
            <a:chOff x="7582829" y="6169843"/>
            <a:chExt cx="1471961" cy="573508"/>
          </a:xfrm>
        </p:grpSpPr>
        <p:pic>
          <p:nvPicPr>
            <p:cNvPr id="7" name="Picture 8" descr="wiser calm owl.png">
              <a:extLst>
                <a:ext uri="{FF2B5EF4-FFF2-40B4-BE49-F238E27FC236}">
                  <a16:creationId xmlns:a16="http://schemas.microsoft.com/office/drawing/2014/main" id="{2AA9BC25-BF01-E64B-9857-B069804B8755}"/>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a:extLst>
                <a:ext uri="{FF2B5EF4-FFF2-40B4-BE49-F238E27FC236}">
                  <a16:creationId xmlns:a16="http://schemas.microsoft.com/office/drawing/2014/main" id="{2A3F69FE-7350-C84A-A026-DC2AD221E81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ctrTitle"/>
          </p:nvPr>
        </p:nvSpPr>
        <p:spPr>
          <a:xfrm>
            <a:off x="4" y="393901"/>
            <a:ext cx="9583477" cy="992579"/>
          </a:xfrm>
          <a:noFill/>
          <a:ln>
            <a:noFill/>
          </a:ln>
        </p:spPr>
        <p:txBody>
          <a:bodyPr lIns="365760" tIns="137160" rIns="182880" bIns="228600" anchor="t" anchorCtr="0"/>
          <a:lstStyle>
            <a:lvl1pPr marL="0" algn="l">
              <a:defRPr sz="4500" b="1">
                <a:solidFill>
                  <a:schemeClr val="bg1">
                    <a:lumMod val="20000"/>
                    <a:lumOff val="80000"/>
                  </a:schemeClr>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Subtitle 2"/>
          <p:cNvSpPr>
            <a:spLocks noGrp="1"/>
          </p:cNvSpPr>
          <p:nvPr>
            <p:ph type="subTitle" idx="1"/>
          </p:nvPr>
        </p:nvSpPr>
        <p:spPr>
          <a:xfrm>
            <a:off x="4" y="1905012"/>
            <a:ext cx="9583477" cy="747897"/>
          </a:xfrm>
          <a:noFill/>
          <a:ln>
            <a:noFill/>
          </a:ln>
        </p:spPr>
        <p:txBody>
          <a:bodyPr lIns="365760" tIns="182880" rIns="182880" bIns="228600"/>
          <a:lstStyle>
            <a:lvl1pPr marL="0" indent="0" algn="l">
              <a:buNone/>
              <a:defRPr sz="2400">
                <a:solidFill>
                  <a:schemeClr val="tx2"/>
                </a:solidFill>
                <a:effectLst>
                  <a:outerShdw blurRad="50800" dist="38100" dir="2700000" algn="tl" rotWithShape="0">
                    <a:prstClr val="black">
                      <a:alpha val="40000"/>
                    </a:prstClr>
                  </a:outerShdw>
                </a:effectLst>
              </a:defRPr>
            </a:lvl1pPr>
            <a:lvl2pPr marL="342891" indent="0" algn="ctr">
              <a:buNone/>
              <a:defRPr>
                <a:solidFill>
                  <a:schemeClr val="tx1">
                    <a:tint val="75000"/>
                  </a:schemeClr>
                </a:solidFill>
              </a:defRPr>
            </a:lvl2pPr>
            <a:lvl3pPr marL="685783" indent="0" algn="ctr">
              <a:buNone/>
              <a:defRPr>
                <a:solidFill>
                  <a:schemeClr val="tx1">
                    <a:tint val="75000"/>
                  </a:schemeClr>
                </a:solidFill>
              </a:defRPr>
            </a:lvl3pPr>
            <a:lvl4pPr marL="1028674"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9" indent="0" algn="ctr">
              <a:buNone/>
              <a:defRPr>
                <a:solidFill>
                  <a:schemeClr val="tx1">
                    <a:tint val="75000"/>
                  </a:schemeClr>
                </a:solidFill>
              </a:defRPr>
            </a:lvl7pPr>
            <a:lvl8pPr marL="2400240" indent="0" algn="ctr">
              <a:buNone/>
              <a:defRPr>
                <a:solidFill>
                  <a:schemeClr val="tx1">
                    <a:tint val="75000"/>
                  </a:schemeClr>
                </a:solidFill>
              </a:defRPr>
            </a:lvl8pPr>
            <a:lvl9pPr marL="2743131"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33516867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 preserve="1">
  <p:cSld name="Calm Title and Content">
    <p:bg>
      <p:bgPr>
        <a:solidFill>
          <a:srgbClr val="0C254D"/>
        </a:solidFill>
        <a:effectLst/>
      </p:bgPr>
    </p:bg>
    <p:spTree>
      <p:nvGrpSpPr>
        <p:cNvPr id="1" name=""/>
        <p:cNvGrpSpPr/>
        <p:nvPr/>
      </p:nvGrpSpPr>
      <p:grpSpPr>
        <a:xfrm>
          <a:off x="0" y="0"/>
          <a:ext cx="0" cy="0"/>
          <a:chOff x="0" y="0"/>
          <a:chExt cx="0" cy="0"/>
        </a:xfrm>
      </p:grpSpPr>
      <p:pic>
        <p:nvPicPr>
          <p:cNvPr id="4" name="Picture 5" descr="background exp from slide.png">
            <a:extLst>
              <a:ext uri="{FF2B5EF4-FFF2-40B4-BE49-F238E27FC236}">
                <a16:creationId xmlns:a16="http://schemas.microsoft.com/office/drawing/2014/main" id="{902E46F8-B7EE-7F4C-A131-43B05942042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35213EDB-286E-EF40-A0F2-B0E1312ABFEE}"/>
              </a:ext>
            </a:extLst>
          </p:cNvPr>
          <p:cNvSpPr/>
          <p:nvPr/>
        </p:nvSpPr>
        <p:spPr>
          <a:xfrm>
            <a:off x="0" y="6080130"/>
            <a:ext cx="12192000" cy="777875"/>
          </a:xfrm>
          <a:prstGeom prst="rect">
            <a:avLst/>
          </a:prstGeom>
          <a:solidFill>
            <a:schemeClr val="bg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6" name="Group 7">
            <a:extLst>
              <a:ext uri="{FF2B5EF4-FFF2-40B4-BE49-F238E27FC236}">
                <a16:creationId xmlns:a16="http://schemas.microsoft.com/office/drawing/2014/main" id="{5F5B33E5-9102-3F4E-AAB1-9A7259968270}"/>
              </a:ext>
            </a:extLst>
          </p:cNvPr>
          <p:cNvGrpSpPr>
            <a:grpSpLocks/>
          </p:cNvGrpSpPr>
          <p:nvPr/>
        </p:nvGrpSpPr>
        <p:grpSpPr bwMode="auto">
          <a:xfrm>
            <a:off x="10066870" y="6203950"/>
            <a:ext cx="1962151" cy="573088"/>
            <a:chOff x="7582829" y="6169843"/>
            <a:chExt cx="1471961" cy="573508"/>
          </a:xfrm>
        </p:grpSpPr>
        <p:pic>
          <p:nvPicPr>
            <p:cNvPr id="7" name="Picture 8" descr="wiser calm owl.png">
              <a:extLst>
                <a:ext uri="{FF2B5EF4-FFF2-40B4-BE49-F238E27FC236}">
                  <a16:creationId xmlns:a16="http://schemas.microsoft.com/office/drawing/2014/main" id="{CC23FB25-D11D-064A-B699-B2409FC2B9BA}"/>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a:extLst>
                <a:ext uri="{FF2B5EF4-FFF2-40B4-BE49-F238E27FC236}">
                  <a16:creationId xmlns:a16="http://schemas.microsoft.com/office/drawing/2014/main" id="{E1BA5F49-ACD5-2A4B-A70F-5325EC6858F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6" y="358712"/>
            <a:ext cx="11582399" cy="794064"/>
          </a:xfrm>
          <a:noFill/>
        </p:spPr>
        <p:txBody>
          <a:bodyPr lIns="457200" tIns="137160" bIns="182880"/>
          <a:lstStyle>
            <a:lvl1pPr>
              <a:defRPr>
                <a:solidFill>
                  <a:srgbClr val="0C254D"/>
                </a:solidFill>
              </a:defRPr>
            </a:lvl1pPr>
          </a:lstStyle>
          <a:p>
            <a:r>
              <a:rPr lang="en-US"/>
              <a:t>Click to edit Master title style</a:t>
            </a:r>
          </a:p>
        </p:txBody>
      </p:sp>
      <p:sp>
        <p:nvSpPr>
          <p:cNvPr id="3" name="Content Placeholder 2"/>
          <p:cNvSpPr>
            <a:spLocks noGrp="1"/>
          </p:cNvSpPr>
          <p:nvPr>
            <p:ph idx="1"/>
          </p:nvPr>
        </p:nvSpPr>
        <p:spPr>
          <a:xfrm>
            <a:off x="6" y="1600207"/>
            <a:ext cx="11582399" cy="2014013"/>
          </a:xfrm>
          <a:solidFill>
            <a:schemeClr val="bg2">
              <a:lumMod val="10000"/>
              <a:alpha val="78000"/>
            </a:schemeClr>
          </a:solidFill>
        </p:spPr>
        <p:txBody>
          <a:bodyPr lIns="457200" tIns="228600" rIns="182880" bIns="274320"/>
          <a:lstStyle>
            <a:lvl1pPr>
              <a:lnSpc>
                <a:spcPct val="93000"/>
              </a:lnSpc>
              <a:buClr>
                <a:schemeClr val="accent6"/>
              </a:buClr>
              <a:defRPr>
                <a:solidFill>
                  <a:schemeClr val="bg2"/>
                </a:solidFill>
              </a:defRPr>
            </a:lvl1pPr>
            <a:lvl2pPr>
              <a:lnSpc>
                <a:spcPct val="93000"/>
              </a:lnSpc>
              <a:buClr>
                <a:schemeClr val="accent6"/>
              </a:buClr>
              <a:defRPr>
                <a:solidFill>
                  <a:schemeClr val="bg2"/>
                </a:solidFill>
              </a:defRPr>
            </a:lvl2pPr>
            <a:lvl3pPr>
              <a:lnSpc>
                <a:spcPct val="93000"/>
              </a:lnSpc>
              <a:buClr>
                <a:schemeClr val="tx2"/>
              </a:buClr>
              <a:defRPr>
                <a:solidFill>
                  <a:schemeClr val="bg2"/>
                </a:solidFill>
              </a:defRPr>
            </a:lvl3pPr>
            <a:lvl4pPr>
              <a:lnSpc>
                <a:spcPct val="93000"/>
              </a:lnSpc>
              <a:defRPr>
                <a:solidFill>
                  <a:schemeClr val="bg2"/>
                </a:solidFill>
              </a:defRPr>
            </a:lvl4pPr>
            <a:lvl5pPr marL="1371566" indent="0">
              <a:lnSpc>
                <a:spcPct val="93000"/>
              </a:lnSpc>
              <a:buClr>
                <a:schemeClr val="bg2"/>
              </a:buClr>
              <a:buNone/>
              <a:defRPr i="1">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302228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reserve="1">
  <p:cSld name="Calm Paragraph">
    <p:bg>
      <p:bgPr>
        <a:solidFill>
          <a:schemeClr val="tx2">
            <a:alpha val="78038"/>
          </a:schemeClr>
        </a:solidFill>
        <a:effectLst/>
      </p:bgPr>
    </p:bg>
    <p:spTree>
      <p:nvGrpSpPr>
        <p:cNvPr id="1" name=""/>
        <p:cNvGrpSpPr/>
        <p:nvPr/>
      </p:nvGrpSpPr>
      <p:grpSpPr>
        <a:xfrm>
          <a:off x="0" y="0"/>
          <a:ext cx="0" cy="0"/>
          <a:chOff x="0" y="0"/>
          <a:chExt cx="0" cy="0"/>
        </a:xfrm>
      </p:grpSpPr>
      <p:pic>
        <p:nvPicPr>
          <p:cNvPr id="4" name="Picture 5" descr="background exp from slide.png">
            <a:extLst>
              <a:ext uri="{FF2B5EF4-FFF2-40B4-BE49-F238E27FC236}">
                <a16:creationId xmlns:a16="http://schemas.microsoft.com/office/drawing/2014/main" id="{FB0274AA-FC95-104E-83D7-A8BE2AC3F4D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9A7E720F-0D35-A547-BD4C-2AF6D9660B3F}"/>
              </a:ext>
            </a:extLst>
          </p:cNvPr>
          <p:cNvSpPr/>
          <p:nvPr/>
        </p:nvSpPr>
        <p:spPr>
          <a:xfrm>
            <a:off x="0" y="6080130"/>
            <a:ext cx="12192000" cy="777875"/>
          </a:xfrm>
          <a:prstGeom prst="rect">
            <a:avLst/>
          </a:prstGeom>
          <a:solidFill>
            <a:schemeClr val="bg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6" name="Group 7">
            <a:extLst>
              <a:ext uri="{FF2B5EF4-FFF2-40B4-BE49-F238E27FC236}">
                <a16:creationId xmlns:a16="http://schemas.microsoft.com/office/drawing/2014/main" id="{4C4DF77B-1C73-C346-A699-80B3A3AA7A92}"/>
              </a:ext>
            </a:extLst>
          </p:cNvPr>
          <p:cNvGrpSpPr>
            <a:grpSpLocks/>
          </p:cNvGrpSpPr>
          <p:nvPr/>
        </p:nvGrpSpPr>
        <p:grpSpPr bwMode="auto">
          <a:xfrm>
            <a:off x="10066870" y="6203950"/>
            <a:ext cx="1962151" cy="573088"/>
            <a:chOff x="7582829" y="6169843"/>
            <a:chExt cx="1471961" cy="573508"/>
          </a:xfrm>
        </p:grpSpPr>
        <p:pic>
          <p:nvPicPr>
            <p:cNvPr id="7" name="Picture 8" descr="wiser calm owl.png">
              <a:extLst>
                <a:ext uri="{FF2B5EF4-FFF2-40B4-BE49-F238E27FC236}">
                  <a16:creationId xmlns:a16="http://schemas.microsoft.com/office/drawing/2014/main" id="{9F916F92-2C20-D242-AFA4-A4995BE2F58C}"/>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a:extLst>
                <a:ext uri="{FF2B5EF4-FFF2-40B4-BE49-F238E27FC236}">
                  <a16:creationId xmlns:a16="http://schemas.microsoft.com/office/drawing/2014/main" id="{36C924F1-9BF5-054D-A004-BCDBD95F7A8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6" y="681878"/>
            <a:ext cx="11582399" cy="470898"/>
          </a:xfrm>
          <a:noFill/>
          <a:ln>
            <a:noFill/>
          </a:ln>
        </p:spPr>
        <p:txBody>
          <a:bodyPr lIns="457200"/>
          <a:lstStyle>
            <a:lvl1pPr>
              <a:defRPr lang="en-US">
                <a:solidFill>
                  <a:srgbClr val="0C254D"/>
                </a:solidFill>
              </a:defRPr>
            </a:lvl1pPr>
          </a:lstStyle>
          <a:p>
            <a:pPr lvl="0"/>
            <a:r>
              <a:rPr lang="en-US"/>
              <a:t>Click to edit Master title style</a:t>
            </a:r>
          </a:p>
        </p:txBody>
      </p:sp>
      <p:sp>
        <p:nvSpPr>
          <p:cNvPr id="3" name="Content Placeholder 2"/>
          <p:cNvSpPr>
            <a:spLocks noGrp="1"/>
          </p:cNvSpPr>
          <p:nvPr>
            <p:ph idx="1"/>
          </p:nvPr>
        </p:nvSpPr>
        <p:spPr>
          <a:xfrm>
            <a:off x="0" y="1600202"/>
            <a:ext cx="11582400" cy="778034"/>
          </a:xfrm>
          <a:solidFill>
            <a:schemeClr val="bg2">
              <a:lumMod val="10000"/>
              <a:alpha val="78000"/>
            </a:schemeClr>
          </a:solidFill>
          <a:ln>
            <a:noFill/>
          </a:ln>
        </p:spPr>
        <p:txBody>
          <a:bodyPr lIns="457200" tIns="228600" rIns="182880" bIns="274320"/>
          <a:lstStyle>
            <a:lvl1pPr>
              <a:defRPr lang="en-US" sz="1951">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32689615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secHead" preserve="1">
  <p:cSld name="Calm Section Header">
    <p:bg>
      <p:bgPr>
        <a:solidFill>
          <a:schemeClr val="tx2"/>
        </a:solidFill>
        <a:effectLst/>
      </p:bgPr>
    </p:bg>
    <p:spTree>
      <p:nvGrpSpPr>
        <p:cNvPr id="1" name=""/>
        <p:cNvGrpSpPr/>
        <p:nvPr/>
      </p:nvGrpSpPr>
      <p:grpSpPr>
        <a:xfrm>
          <a:off x="0" y="0"/>
          <a:ext cx="0" cy="0"/>
          <a:chOff x="0" y="0"/>
          <a:chExt cx="0" cy="0"/>
        </a:xfrm>
      </p:grpSpPr>
      <p:pic>
        <p:nvPicPr>
          <p:cNvPr id="4" name="Picture 5" descr="background exp from slide.png">
            <a:extLst>
              <a:ext uri="{FF2B5EF4-FFF2-40B4-BE49-F238E27FC236}">
                <a16:creationId xmlns:a16="http://schemas.microsoft.com/office/drawing/2014/main" id="{74B99735-2195-8B43-A98E-56C6521189E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4D466C27-B040-AC4B-B553-4887910047F1}"/>
              </a:ext>
            </a:extLst>
          </p:cNvPr>
          <p:cNvSpPr/>
          <p:nvPr/>
        </p:nvSpPr>
        <p:spPr>
          <a:xfrm>
            <a:off x="0" y="6080130"/>
            <a:ext cx="12192000" cy="777875"/>
          </a:xfrm>
          <a:prstGeom prst="rect">
            <a:avLst/>
          </a:prstGeom>
          <a:solidFill>
            <a:schemeClr val="bg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6" name="Group 7">
            <a:extLst>
              <a:ext uri="{FF2B5EF4-FFF2-40B4-BE49-F238E27FC236}">
                <a16:creationId xmlns:a16="http://schemas.microsoft.com/office/drawing/2014/main" id="{63229B97-43A8-CF4A-96F9-9C3E19D1BEA3}"/>
              </a:ext>
            </a:extLst>
          </p:cNvPr>
          <p:cNvGrpSpPr>
            <a:grpSpLocks/>
          </p:cNvGrpSpPr>
          <p:nvPr/>
        </p:nvGrpSpPr>
        <p:grpSpPr bwMode="auto">
          <a:xfrm>
            <a:off x="10066870" y="6203950"/>
            <a:ext cx="1962151" cy="573088"/>
            <a:chOff x="7582829" y="6169843"/>
            <a:chExt cx="1471961" cy="573508"/>
          </a:xfrm>
        </p:grpSpPr>
        <p:pic>
          <p:nvPicPr>
            <p:cNvPr id="7" name="Picture 8" descr="wiser calm owl.png">
              <a:extLst>
                <a:ext uri="{FF2B5EF4-FFF2-40B4-BE49-F238E27FC236}">
                  <a16:creationId xmlns:a16="http://schemas.microsoft.com/office/drawing/2014/main" id="{BE0A9175-26C4-EC4C-AD1F-4D44B6713AC0}"/>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a:extLst>
                <a:ext uri="{FF2B5EF4-FFF2-40B4-BE49-F238E27FC236}">
                  <a16:creationId xmlns:a16="http://schemas.microsoft.com/office/drawing/2014/main" id="{B54372E2-38FB-9644-9B31-1F41CE446DD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1" y="3016038"/>
            <a:ext cx="10363200" cy="415498"/>
          </a:xfrm>
        </p:spPr>
        <p:txBody>
          <a:bodyPr lIns="731520"/>
          <a:lstStyle>
            <a:lvl1pPr algn="l">
              <a:defRPr sz="3000" b="0" cap="none">
                <a:solidFill>
                  <a:srgbClr val="0C254D"/>
                </a:solidFill>
              </a:defRPr>
            </a:lvl1pPr>
          </a:lstStyle>
          <a:p>
            <a:r>
              <a:rPr lang="en-US"/>
              <a:t>Click to edit Master title style</a:t>
            </a:r>
          </a:p>
        </p:txBody>
      </p:sp>
      <p:sp>
        <p:nvSpPr>
          <p:cNvPr id="3" name="Text Placeholder 2"/>
          <p:cNvSpPr>
            <a:spLocks noGrp="1"/>
          </p:cNvSpPr>
          <p:nvPr>
            <p:ph type="body" idx="1"/>
          </p:nvPr>
        </p:nvSpPr>
        <p:spPr>
          <a:xfrm>
            <a:off x="1" y="3594158"/>
            <a:ext cx="10363200" cy="757130"/>
          </a:xfrm>
          <a:solidFill>
            <a:schemeClr val="bg2">
              <a:lumMod val="10000"/>
              <a:alpha val="78000"/>
            </a:schemeClr>
          </a:solidFill>
        </p:spPr>
        <p:txBody>
          <a:bodyPr lIns="731520" tIns="228600" rIns="182880" bIns="274320"/>
          <a:lstStyle>
            <a:lvl1pPr marL="0" indent="0" algn="l">
              <a:buNone/>
              <a:defRPr sz="1800">
                <a:solidFill>
                  <a:schemeClr val="bg2"/>
                </a:solidFill>
              </a:defRPr>
            </a:lvl1pPr>
            <a:lvl2pPr marL="342891" indent="0">
              <a:buNone/>
              <a:defRPr sz="1351">
                <a:solidFill>
                  <a:schemeClr val="tx1">
                    <a:tint val="75000"/>
                  </a:schemeClr>
                </a:solidFill>
              </a:defRPr>
            </a:lvl2pPr>
            <a:lvl3pPr marL="685783" indent="0">
              <a:buNone/>
              <a:defRPr sz="1200">
                <a:solidFill>
                  <a:schemeClr val="tx1">
                    <a:tint val="75000"/>
                  </a:schemeClr>
                </a:solidFill>
              </a:defRPr>
            </a:lvl3pPr>
            <a:lvl4pPr marL="1028674" indent="0">
              <a:buNone/>
              <a:defRPr sz="1051">
                <a:solidFill>
                  <a:schemeClr val="tx1">
                    <a:tint val="75000"/>
                  </a:schemeClr>
                </a:solidFill>
              </a:defRPr>
            </a:lvl4pPr>
            <a:lvl5pPr marL="1371566" indent="0">
              <a:buNone/>
              <a:defRPr sz="1051">
                <a:solidFill>
                  <a:schemeClr val="tx1">
                    <a:tint val="75000"/>
                  </a:schemeClr>
                </a:solidFill>
              </a:defRPr>
            </a:lvl5pPr>
            <a:lvl6pPr marL="1714457" indent="0">
              <a:buNone/>
              <a:defRPr sz="1051">
                <a:solidFill>
                  <a:schemeClr val="tx1">
                    <a:tint val="75000"/>
                  </a:schemeClr>
                </a:solidFill>
              </a:defRPr>
            </a:lvl6pPr>
            <a:lvl7pPr marL="2057349" indent="0">
              <a:buNone/>
              <a:defRPr sz="1051">
                <a:solidFill>
                  <a:schemeClr val="tx1">
                    <a:tint val="75000"/>
                  </a:schemeClr>
                </a:solidFill>
              </a:defRPr>
            </a:lvl7pPr>
            <a:lvl8pPr marL="2400240" indent="0">
              <a:buNone/>
              <a:defRPr sz="1051">
                <a:solidFill>
                  <a:schemeClr val="tx1">
                    <a:tint val="75000"/>
                  </a:schemeClr>
                </a:solidFill>
              </a:defRPr>
            </a:lvl8pPr>
            <a:lvl9pPr marL="2743131" indent="0">
              <a:buNone/>
              <a:defRPr sz="1051">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4747104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woObj" preserve="1">
  <p:cSld name="Calm Two Content">
    <p:bg>
      <p:bgPr>
        <a:solidFill>
          <a:schemeClr val="tx2"/>
        </a:solidFill>
        <a:effectLst/>
      </p:bgPr>
    </p:bg>
    <p:spTree>
      <p:nvGrpSpPr>
        <p:cNvPr id="1" name=""/>
        <p:cNvGrpSpPr/>
        <p:nvPr/>
      </p:nvGrpSpPr>
      <p:grpSpPr>
        <a:xfrm>
          <a:off x="0" y="0"/>
          <a:ext cx="0" cy="0"/>
          <a:chOff x="0" y="0"/>
          <a:chExt cx="0" cy="0"/>
        </a:xfrm>
      </p:grpSpPr>
      <p:pic>
        <p:nvPicPr>
          <p:cNvPr id="5" name="Picture 5" descr="background exp from slide.png">
            <a:extLst>
              <a:ext uri="{FF2B5EF4-FFF2-40B4-BE49-F238E27FC236}">
                <a16:creationId xmlns:a16="http://schemas.microsoft.com/office/drawing/2014/main" id="{2B187D47-F7B5-274E-A551-133FDCD7572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96D9BEED-1849-364F-B949-41038F30ED6D}"/>
              </a:ext>
            </a:extLst>
          </p:cNvPr>
          <p:cNvSpPr/>
          <p:nvPr/>
        </p:nvSpPr>
        <p:spPr>
          <a:xfrm>
            <a:off x="0" y="6080130"/>
            <a:ext cx="12192000" cy="777875"/>
          </a:xfrm>
          <a:prstGeom prst="rect">
            <a:avLst/>
          </a:prstGeom>
          <a:solidFill>
            <a:schemeClr val="bg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7" name="Group 7">
            <a:extLst>
              <a:ext uri="{FF2B5EF4-FFF2-40B4-BE49-F238E27FC236}">
                <a16:creationId xmlns:a16="http://schemas.microsoft.com/office/drawing/2014/main" id="{1BAA7045-6654-0B4C-BD96-B4DF93FCCD84}"/>
              </a:ext>
            </a:extLst>
          </p:cNvPr>
          <p:cNvGrpSpPr>
            <a:grpSpLocks/>
          </p:cNvGrpSpPr>
          <p:nvPr/>
        </p:nvGrpSpPr>
        <p:grpSpPr bwMode="auto">
          <a:xfrm>
            <a:off x="10066870" y="6203950"/>
            <a:ext cx="1962151" cy="573088"/>
            <a:chOff x="7582829" y="6169843"/>
            <a:chExt cx="1471961" cy="573508"/>
          </a:xfrm>
        </p:grpSpPr>
        <p:pic>
          <p:nvPicPr>
            <p:cNvPr id="8" name="Picture 8" descr="wiser calm owl.png">
              <a:extLst>
                <a:ext uri="{FF2B5EF4-FFF2-40B4-BE49-F238E27FC236}">
                  <a16:creationId xmlns:a16="http://schemas.microsoft.com/office/drawing/2014/main" id="{053298A6-B500-5C4B-8FC5-9A73916318E7}"/>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a:extLst>
                <a:ext uri="{FF2B5EF4-FFF2-40B4-BE49-F238E27FC236}">
                  <a16:creationId xmlns:a16="http://schemas.microsoft.com/office/drawing/2014/main" id="{F03DAD5C-FFC3-2E41-8E9B-CB4E85CCC07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6" y="681878"/>
            <a:ext cx="11582399" cy="470898"/>
          </a:xfrm>
          <a:noFill/>
          <a:ln>
            <a:noFill/>
          </a:ln>
        </p:spPr>
        <p:txBody>
          <a:bodyPr lIns="457200"/>
          <a:lstStyle>
            <a:lvl1pPr>
              <a:defRPr lang="en-US">
                <a:solidFill>
                  <a:srgbClr val="0C254D"/>
                </a:solidFill>
              </a:defRPr>
            </a:lvl1pPr>
          </a:lstStyle>
          <a:p>
            <a:pPr lvl="0"/>
            <a:r>
              <a:rPr lang="en-US"/>
              <a:t>Click to edit Master title style</a:t>
            </a:r>
          </a:p>
        </p:txBody>
      </p:sp>
      <p:sp>
        <p:nvSpPr>
          <p:cNvPr id="3" name="Content Placeholder 2"/>
          <p:cNvSpPr>
            <a:spLocks noGrp="1"/>
          </p:cNvSpPr>
          <p:nvPr>
            <p:ph sz="half" idx="1"/>
          </p:nvPr>
        </p:nvSpPr>
        <p:spPr>
          <a:xfrm>
            <a:off x="609600" y="1600205"/>
            <a:ext cx="5384800" cy="1506053"/>
          </a:xfrm>
          <a:solidFill>
            <a:schemeClr val="bg2">
              <a:lumMod val="10000"/>
              <a:alpha val="78000"/>
            </a:schemeClr>
          </a:solidFill>
        </p:spPr>
        <p:txBody>
          <a:bodyPr lIns="137160" tIns="109728" rIns="137160" bIns="137160"/>
          <a:lstStyle>
            <a:lvl1pPr>
              <a:buClr>
                <a:schemeClr val="accent4"/>
              </a:buClr>
              <a:defRPr sz="1500">
                <a:solidFill>
                  <a:schemeClr val="bg2"/>
                </a:solidFill>
              </a:defRPr>
            </a:lvl1pPr>
            <a:lvl2pPr>
              <a:buClr>
                <a:schemeClr val="accent4"/>
              </a:buClr>
              <a:defRPr sz="1500">
                <a:solidFill>
                  <a:schemeClr val="bg2"/>
                </a:solidFill>
              </a:defRPr>
            </a:lvl2pPr>
            <a:lvl3pPr>
              <a:buClr>
                <a:schemeClr val="bg1">
                  <a:lumMod val="60000"/>
                  <a:lumOff val="40000"/>
                </a:schemeClr>
              </a:buClr>
              <a:defRPr sz="1500">
                <a:solidFill>
                  <a:schemeClr val="bg2"/>
                </a:solidFill>
              </a:defRPr>
            </a:lvl3pPr>
            <a:lvl4pPr>
              <a:defRPr sz="1500">
                <a:solidFill>
                  <a:schemeClr val="bg2"/>
                </a:solidFill>
              </a:defRPr>
            </a:lvl4pPr>
            <a:lvl5pPr>
              <a:buClr>
                <a:schemeClr val="bg2"/>
              </a:buClr>
              <a:defRPr sz="1500">
                <a:solidFill>
                  <a:schemeClr val="bg2"/>
                </a:solidFill>
              </a:defRPr>
            </a:lvl5pPr>
            <a:lvl6pPr>
              <a:defRPr sz="1351"/>
            </a:lvl6pPr>
            <a:lvl7pPr>
              <a:defRPr sz="1351"/>
            </a:lvl7pPr>
            <a:lvl8pPr>
              <a:defRPr sz="1351"/>
            </a:lvl8pPr>
            <a:lvl9pPr>
              <a:defRPr sz="135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5"/>
            <a:ext cx="5384800" cy="1506053"/>
          </a:xfrm>
          <a:solidFill>
            <a:schemeClr val="bg2">
              <a:lumMod val="10000"/>
              <a:alpha val="78000"/>
            </a:schemeClr>
          </a:solidFill>
        </p:spPr>
        <p:txBody>
          <a:bodyPr lIns="137160" tIns="109728" rIns="137160" bIns="137160"/>
          <a:lstStyle>
            <a:lvl1pPr>
              <a:buClr>
                <a:schemeClr val="accent4"/>
              </a:buClr>
              <a:defRPr sz="1500">
                <a:solidFill>
                  <a:schemeClr val="bg2"/>
                </a:solidFill>
              </a:defRPr>
            </a:lvl1pPr>
            <a:lvl2pPr>
              <a:buClr>
                <a:schemeClr val="accent4"/>
              </a:buClr>
              <a:defRPr sz="1500">
                <a:solidFill>
                  <a:schemeClr val="bg2"/>
                </a:solidFill>
              </a:defRPr>
            </a:lvl2pPr>
            <a:lvl3pPr>
              <a:buClr>
                <a:schemeClr val="bg1">
                  <a:lumMod val="60000"/>
                  <a:lumOff val="40000"/>
                </a:schemeClr>
              </a:buClr>
              <a:defRPr sz="1500">
                <a:solidFill>
                  <a:schemeClr val="bg2"/>
                </a:solidFill>
              </a:defRPr>
            </a:lvl3pPr>
            <a:lvl4pPr>
              <a:defRPr sz="1500">
                <a:solidFill>
                  <a:schemeClr val="bg2"/>
                </a:solidFill>
              </a:defRPr>
            </a:lvl4pPr>
            <a:lvl5pPr>
              <a:buClr>
                <a:schemeClr val="bg2"/>
              </a:buClr>
              <a:defRPr sz="1500">
                <a:solidFill>
                  <a:schemeClr val="bg2"/>
                </a:solidFill>
              </a:defRPr>
            </a:lvl5pPr>
            <a:lvl6pPr>
              <a:defRPr sz="1351"/>
            </a:lvl6pPr>
            <a:lvl7pPr>
              <a:defRPr sz="1351"/>
            </a:lvl7pPr>
            <a:lvl8pPr>
              <a:defRPr sz="1351"/>
            </a:lvl8pPr>
            <a:lvl9pPr>
              <a:defRPr sz="135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74807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rgbClr val="D56283"/>
          </a:solidFill>
          <a:ln>
            <a:solidFill>
              <a:srgbClr val="D56283"/>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rgbClr val="1B75BC"/>
                </a:solidFill>
              </a:defRPr>
            </a:lvl1pPr>
          </a:lstStyle>
          <a:p>
            <a:r>
              <a:rPr lang="en-US" dirty="0"/>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rgbClr val="D56283"/>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lvl1pPr>
              <a:defRPr baseline="0"/>
            </a:lvl1pPr>
          </a:lstStyle>
          <a:p>
            <a:r>
              <a:rPr lang="en-US"/>
              <a:t>© 2023 JHF, PRHI &amp; WHAMglobal</a:t>
            </a:r>
            <a:endParaRPr lang="en-US" dirty="0"/>
          </a:p>
        </p:txBody>
      </p:sp>
      <p:sp>
        <p:nvSpPr>
          <p:cNvPr id="6" name="Slide Number Placeholder 5"/>
          <p:cNvSpPr>
            <a:spLocks noGrp="1"/>
          </p:cNvSpPr>
          <p:nvPr>
            <p:ph type="sldNum" sz="quarter" idx="12"/>
          </p:nvPr>
        </p:nvSpPr>
        <p:spPr/>
        <p:txBody>
          <a:bodyPr/>
          <a:lstStyle/>
          <a:p>
            <a:fld id="{E7000212-68E8-4E0F-BB6F-A6238CCAF7D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59808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Only" preserve="1">
  <p:cSld name="Calm Title Only">
    <p:bg>
      <p:bgPr>
        <a:solidFill>
          <a:schemeClr val="tx2"/>
        </a:solidFill>
        <a:effectLst/>
      </p:bgPr>
    </p:bg>
    <p:spTree>
      <p:nvGrpSpPr>
        <p:cNvPr id="1" name=""/>
        <p:cNvGrpSpPr/>
        <p:nvPr/>
      </p:nvGrpSpPr>
      <p:grpSpPr>
        <a:xfrm>
          <a:off x="0" y="0"/>
          <a:ext cx="0" cy="0"/>
          <a:chOff x="0" y="0"/>
          <a:chExt cx="0" cy="0"/>
        </a:xfrm>
      </p:grpSpPr>
      <p:pic>
        <p:nvPicPr>
          <p:cNvPr id="3" name="Picture 5" descr="background exp from slide.png">
            <a:extLst>
              <a:ext uri="{FF2B5EF4-FFF2-40B4-BE49-F238E27FC236}">
                <a16:creationId xmlns:a16="http://schemas.microsoft.com/office/drawing/2014/main" id="{7AB23B81-AE57-5042-9601-1A0506C9D4A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0CEE0331-70F7-DD49-A7C6-CDB689DF6606}"/>
              </a:ext>
            </a:extLst>
          </p:cNvPr>
          <p:cNvSpPr/>
          <p:nvPr userDrawn="1"/>
        </p:nvSpPr>
        <p:spPr>
          <a:xfrm>
            <a:off x="0" y="6080130"/>
            <a:ext cx="12192000" cy="777875"/>
          </a:xfrm>
          <a:prstGeom prst="rect">
            <a:avLst/>
          </a:prstGeom>
          <a:solidFill>
            <a:schemeClr val="bg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5" name="Group 7">
            <a:extLst>
              <a:ext uri="{FF2B5EF4-FFF2-40B4-BE49-F238E27FC236}">
                <a16:creationId xmlns:a16="http://schemas.microsoft.com/office/drawing/2014/main" id="{E4C88660-29DB-0A40-AAA2-2F24CBFDF547}"/>
              </a:ext>
            </a:extLst>
          </p:cNvPr>
          <p:cNvGrpSpPr>
            <a:grpSpLocks/>
          </p:cNvGrpSpPr>
          <p:nvPr userDrawn="1"/>
        </p:nvGrpSpPr>
        <p:grpSpPr bwMode="auto">
          <a:xfrm>
            <a:off x="10066870" y="6203950"/>
            <a:ext cx="1962151" cy="573088"/>
            <a:chOff x="7582829" y="6169843"/>
            <a:chExt cx="1471961" cy="573508"/>
          </a:xfrm>
        </p:grpSpPr>
        <p:pic>
          <p:nvPicPr>
            <p:cNvPr id="6" name="Picture 8" descr="wiser calm owl.png">
              <a:extLst>
                <a:ext uri="{FF2B5EF4-FFF2-40B4-BE49-F238E27FC236}">
                  <a16:creationId xmlns:a16="http://schemas.microsoft.com/office/drawing/2014/main" id="{E7DC54B2-D91B-8C4A-B043-03BBB2D89479}"/>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a:extLst>
                <a:ext uri="{FF2B5EF4-FFF2-40B4-BE49-F238E27FC236}">
                  <a16:creationId xmlns:a16="http://schemas.microsoft.com/office/drawing/2014/main" id="{CD435017-650C-EB4F-A7F1-806E3141A62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6" y="681878"/>
            <a:ext cx="11582399" cy="470898"/>
          </a:xfrm>
        </p:spPr>
        <p:txBody>
          <a:bodyPr lIns="457200"/>
          <a:lstStyle>
            <a:lvl1pPr>
              <a:defRPr>
                <a:solidFill>
                  <a:srgbClr val="0C254D"/>
                </a:solidFill>
              </a:defRPr>
            </a:lvl1pPr>
          </a:lstStyle>
          <a:p>
            <a:r>
              <a:rPr lang="en-US"/>
              <a:t>Click to edit Master title style</a:t>
            </a:r>
          </a:p>
        </p:txBody>
      </p:sp>
    </p:spTree>
    <p:extLst>
      <p:ext uri="{BB962C8B-B14F-4D97-AF65-F5344CB8AC3E}">
        <p14:creationId xmlns:p14="http://schemas.microsoft.com/office/powerpoint/2010/main" val="27858485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Calm Blank">
    <p:bg>
      <p:bgPr>
        <a:solidFill>
          <a:schemeClr val="tx2"/>
        </a:solidFill>
        <a:effectLst/>
      </p:bgPr>
    </p:bg>
    <p:spTree>
      <p:nvGrpSpPr>
        <p:cNvPr id="1" name=""/>
        <p:cNvGrpSpPr/>
        <p:nvPr/>
      </p:nvGrpSpPr>
      <p:grpSpPr>
        <a:xfrm>
          <a:off x="0" y="0"/>
          <a:ext cx="0" cy="0"/>
          <a:chOff x="0" y="0"/>
          <a:chExt cx="0" cy="0"/>
        </a:xfrm>
      </p:grpSpPr>
      <p:pic>
        <p:nvPicPr>
          <p:cNvPr id="2" name="Picture 5" descr="background exp from slide.png">
            <a:extLst>
              <a:ext uri="{FF2B5EF4-FFF2-40B4-BE49-F238E27FC236}">
                <a16:creationId xmlns:a16="http://schemas.microsoft.com/office/drawing/2014/main" id="{D5AD01EF-084D-724C-B698-36EEC264F70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E916ACF2-8FE1-F44C-9937-BB856E15ED3F}"/>
              </a:ext>
            </a:extLst>
          </p:cNvPr>
          <p:cNvSpPr/>
          <p:nvPr/>
        </p:nvSpPr>
        <p:spPr>
          <a:xfrm>
            <a:off x="0" y="6080130"/>
            <a:ext cx="12192000" cy="777875"/>
          </a:xfrm>
          <a:prstGeom prst="rect">
            <a:avLst/>
          </a:prstGeom>
          <a:solidFill>
            <a:schemeClr val="bg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grpSp>
        <p:nvGrpSpPr>
          <p:cNvPr id="4" name="Group 7">
            <a:extLst>
              <a:ext uri="{FF2B5EF4-FFF2-40B4-BE49-F238E27FC236}">
                <a16:creationId xmlns:a16="http://schemas.microsoft.com/office/drawing/2014/main" id="{3E52FC04-479F-7E4D-8D8F-EAA2986B228E}"/>
              </a:ext>
            </a:extLst>
          </p:cNvPr>
          <p:cNvGrpSpPr>
            <a:grpSpLocks/>
          </p:cNvGrpSpPr>
          <p:nvPr/>
        </p:nvGrpSpPr>
        <p:grpSpPr bwMode="auto">
          <a:xfrm>
            <a:off x="10066870" y="6203950"/>
            <a:ext cx="1962151" cy="573088"/>
            <a:chOff x="7582829" y="6169843"/>
            <a:chExt cx="1471961" cy="573508"/>
          </a:xfrm>
        </p:grpSpPr>
        <p:pic>
          <p:nvPicPr>
            <p:cNvPr id="5" name="Picture 8" descr="wiser calm owl.png">
              <a:extLst>
                <a:ext uri="{FF2B5EF4-FFF2-40B4-BE49-F238E27FC236}">
                  <a16:creationId xmlns:a16="http://schemas.microsoft.com/office/drawing/2014/main" id="{2667B02F-55C4-AE4B-9AB5-1842840D5293}"/>
                </a:ext>
              </a:extLst>
            </p:cNvPr>
            <p:cNvPicPr>
              <a:picLocks noChangeAspect="1"/>
            </p:cNvPicPr>
            <p:nvPr/>
          </p:nvPicPr>
          <p:blipFill>
            <a:blip r:embed="rId3">
              <a:extLst>
                <a:ext uri="{28A0092B-C50C-407E-A947-70E740481C1C}">
                  <a14:useLocalDpi xmlns:a14="http://schemas.microsoft.com/office/drawing/2010/main" val="0"/>
                </a:ext>
              </a:extLst>
            </a:blip>
            <a:srcRect r="28226" b="13783"/>
            <a:stretch>
              <a:fillRect/>
            </a:stretch>
          </p:blipFill>
          <p:spPr bwMode="auto">
            <a:xfrm>
              <a:off x="7582829" y="6191709"/>
              <a:ext cx="890539" cy="55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a:extLst>
                <a:ext uri="{FF2B5EF4-FFF2-40B4-BE49-F238E27FC236}">
                  <a16:creationId xmlns:a16="http://schemas.microsoft.com/office/drawing/2014/main" id="{C2C486D5-12B1-C548-A3EE-DBB89FFB2AD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29482" y="6169843"/>
              <a:ext cx="525308" cy="5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3538448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6"/>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245225"/>
            <a:ext cx="2844800" cy="476250"/>
          </a:xfrm>
        </p:spPr>
        <p:txBody>
          <a:bodyPr/>
          <a:lstStyle>
            <a:lvl1pPr>
              <a:defRPr>
                <a:cs typeface="Arial" panose="020B06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F2E2D"/>
              </a:solidFill>
              <a:effectLst/>
              <a:uLnTx/>
              <a:uFillTx/>
              <a:latin typeface="Trebuchet MS"/>
              <a:ea typeface="+mn-ea"/>
              <a:cs typeface="Arial" panose="020B0604020202020204" pitchFamily="34" charset="0"/>
            </a:endParaRPr>
          </a:p>
        </p:txBody>
      </p:sp>
      <p:sp>
        <p:nvSpPr>
          <p:cNvPr id="6" name="Footer Placeholder 5"/>
          <p:cNvSpPr>
            <a:spLocks noGrp="1"/>
          </p:cNvSpPr>
          <p:nvPr>
            <p:ph type="ftr" sz="quarter" idx="11"/>
          </p:nvPr>
        </p:nvSpPr>
        <p:spPr/>
        <p:txBody>
          <a:bodyPr/>
          <a:lstStyle>
            <a:lvl1pPr>
              <a:defRPr>
                <a:cs typeface="Arial" panose="020B06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F2E2D"/>
                </a:solidFill>
                <a:effectLst/>
                <a:uLnTx/>
                <a:uFillTx/>
                <a:latin typeface="Trebuchet MS"/>
                <a:ea typeface="+mn-ea"/>
                <a:cs typeface="Arial" panose="020B0604020202020204" pitchFamily="34" charset="0"/>
              </a:rPr>
              <a:t>© 2023 JHF, PRHI &amp; WHAMglobal</a:t>
            </a:r>
          </a:p>
        </p:txBody>
      </p:sp>
    </p:spTree>
    <p:extLst>
      <p:ext uri="{BB962C8B-B14F-4D97-AF65-F5344CB8AC3E}">
        <p14:creationId xmlns:p14="http://schemas.microsoft.com/office/powerpoint/2010/main" val="2354307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lvl1pPr>
              <a:defRPr baseline="0"/>
            </a:lvl1pPr>
          </a:lstStyle>
          <a:p>
            <a:r>
              <a:rPr lang="en-US"/>
              <a:t>© 2023 JHF, PRHI &amp; WHAMglobal</a:t>
            </a:r>
            <a:endParaRPr lang="en-US" dirty="0"/>
          </a:p>
        </p:txBody>
      </p:sp>
      <p:sp>
        <p:nvSpPr>
          <p:cNvPr id="7" name="Slide Number Placeholder 6"/>
          <p:cNvSpPr>
            <a:spLocks noGrp="1"/>
          </p:cNvSpPr>
          <p:nvPr>
            <p:ph type="sldNum" sz="quarter" idx="12"/>
          </p:nvPr>
        </p:nvSpPr>
        <p:spPr/>
        <p:txBody>
          <a:bodyPr/>
          <a:lstStyle/>
          <a:p>
            <a:fld id="{E7000212-68E8-4E0F-BB6F-A6238CCAF7D0}" type="slidenum">
              <a:rPr lang="en-US" smtClean="0"/>
              <a:t>‹#›</a:t>
            </a:fld>
            <a:endParaRPr lang="en-US"/>
          </a:p>
        </p:txBody>
      </p:sp>
    </p:spTree>
    <p:extLst>
      <p:ext uri="{BB962C8B-B14F-4D97-AF65-F5344CB8AC3E}">
        <p14:creationId xmlns:p14="http://schemas.microsoft.com/office/powerpoint/2010/main" val="1196295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rgbClr val="D562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rgbClr val="D562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lvl1pPr>
              <a:defRPr baseline="0"/>
            </a:lvl1pPr>
          </a:lstStyle>
          <a:p>
            <a:r>
              <a:rPr lang="en-US"/>
              <a:t>© 2023 JHF, PRHI &amp; WHAMglobal</a:t>
            </a:r>
            <a:endParaRPr lang="en-US" dirty="0"/>
          </a:p>
        </p:txBody>
      </p:sp>
      <p:sp>
        <p:nvSpPr>
          <p:cNvPr id="9" name="Slide Number Placeholder 8"/>
          <p:cNvSpPr>
            <a:spLocks noGrp="1"/>
          </p:cNvSpPr>
          <p:nvPr>
            <p:ph type="sldNum" sz="quarter" idx="12"/>
          </p:nvPr>
        </p:nvSpPr>
        <p:spPr/>
        <p:txBody>
          <a:bodyPr/>
          <a:lstStyle/>
          <a:p>
            <a:fld id="{E7000212-68E8-4E0F-BB6F-A6238CCAF7D0}" type="slidenum">
              <a:rPr lang="en-US" smtClean="0"/>
              <a:t>‹#›</a:t>
            </a:fld>
            <a:endParaRPr lang="en-US"/>
          </a:p>
        </p:txBody>
      </p:sp>
    </p:spTree>
    <p:extLst>
      <p:ext uri="{BB962C8B-B14F-4D97-AF65-F5344CB8AC3E}">
        <p14:creationId xmlns:p14="http://schemas.microsoft.com/office/powerpoint/2010/main" val="1131854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lvl1pPr>
              <a:defRPr baseline="0"/>
            </a:lvl1pPr>
          </a:lstStyle>
          <a:p>
            <a:r>
              <a:rPr lang="en-US"/>
              <a:t>© 2023 JHF, PRHI &amp; WHAMglobal</a:t>
            </a:r>
            <a:endParaRPr lang="en-US" dirty="0"/>
          </a:p>
        </p:txBody>
      </p:sp>
      <p:sp>
        <p:nvSpPr>
          <p:cNvPr id="5" name="Slide Number Placeholder 4"/>
          <p:cNvSpPr>
            <a:spLocks noGrp="1"/>
          </p:cNvSpPr>
          <p:nvPr>
            <p:ph type="sldNum" sz="quarter" idx="12"/>
          </p:nvPr>
        </p:nvSpPr>
        <p:spPr/>
        <p:txBody>
          <a:bodyPr/>
          <a:lstStyle/>
          <a:p>
            <a:fld id="{E7000212-68E8-4E0F-BB6F-A6238CCAF7D0}" type="slidenum">
              <a:rPr lang="en-US" smtClean="0"/>
              <a:t>‹#›</a:t>
            </a:fld>
            <a:endParaRPr lang="en-US"/>
          </a:p>
        </p:txBody>
      </p:sp>
    </p:spTree>
    <p:extLst>
      <p:ext uri="{BB962C8B-B14F-4D97-AF65-F5344CB8AC3E}">
        <p14:creationId xmlns:p14="http://schemas.microsoft.com/office/powerpoint/2010/main" val="3827792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rgbClr val="D56283"/>
          </a:solidFill>
          <a:ln>
            <a:solidFill>
              <a:srgbClr val="D56283"/>
            </a:solid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lvl1pPr>
              <a:defRPr baseline="0">
                <a:solidFill>
                  <a:srgbClr val="FFFFFF"/>
                </a:solidFill>
              </a:defRPr>
            </a:lvl1pPr>
          </a:lstStyle>
          <a:p>
            <a:r>
              <a:rPr lang="en-US"/>
              <a:t>© 2023 JHF, PRHI &amp; WHAMglobal</a:t>
            </a:r>
            <a:endParaRPr lang="en-US" dirty="0"/>
          </a:p>
        </p:txBody>
      </p:sp>
      <p:sp>
        <p:nvSpPr>
          <p:cNvPr id="9" name="Slide Number Placeholder 8"/>
          <p:cNvSpPr>
            <a:spLocks noGrp="1"/>
          </p:cNvSpPr>
          <p:nvPr>
            <p:ph type="sldNum" sz="quarter" idx="12"/>
          </p:nvPr>
        </p:nvSpPr>
        <p:spPr/>
        <p:txBody>
          <a:bodyPr/>
          <a:lstStyle/>
          <a:p>
            <a:fld id="{E7000212-68E8-4E0F-BB6F-A6238CCAF7D0}" type="slidenum">
              <a:rPr lang="en-US" smtClean="0"/>
              <a:t>‹#›</a:t>
            </a:fld>
            <a:endParaRPr lang="en-US"/>
          </a:p>
        </p:txBody>
      </p:sp>
    </p:spTree>
    <p:extLst>
      <p:ext uri="{BB962C8B-B14F-4D97-AF65-F5344CB8AC3E}">
        <p14:creationId xmlns:p14="http://schemas.microsoft.com/office/powerpoint/2010/main" val="1655543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7961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rgbClr val="D56283"/>
          </a:solidFill>
          <a:ln>
            <a:solidFill>
              <a:srgbClr val="D56283"/>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cap="none" baseline="0">
                <a:solidFill>
                  <a:schemeClr val="tx1"/>
                </a:solidFill>
              </a:defRPr>
            </a:lvl1pPr>
          </a:lstStyle>
          <a:p>
            <a:r>
              <a:rPr lang="en-US"/>
              <a:t>© 2023 JHF, PRHI &amp; WHAMglobal</a:t>
            </a: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E7000212-68E8-4E0F-BB6F-A6238CCAF7D0}" type="slidenum">
              <a:rPr lang="en-US" smtClean="0"/>
              <a:pPr/>
              <a:t>‹#›</a:t>
            </a:fld>
            <a:endParaRPr lang="en-US"/>
          </a:p>
        </p:txBody>
      </p:sp>
    </p:spTree>
    <p:extLst>
      <p:ext uri="{BB962C8B-B14F-4D97-AF65-F5344CB8AC3E}">
        <p14:creationId xmlns:p14="http://schemas.microsoft.com/office/powerpoint/2010/main" val="2023016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theme" Target="../theme/theme2.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D56283"/>
          </a:solidFill>
          <a:ln>
            <a:solidFill>
              <a:srgbClr val="D56283"/>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none" baseline="0">
                <a:solidFill>
                  <a:srgbClr val="FFFFFF"/>
                </a:solidFill>
              </a:defRPr>
            </a:lvl1pPr>
          </a:lstStyle>
          <a:p>
            <a:r>
              <a:rPr lang="en-US"/>
              <a:t>© 2023 JHF, PRHI &amp; WHAMglobal</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E7000212-68E8-4E0F-BB6F-A6238CCAF7D0}"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63959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hf hdr="0" dt="0"/>
  <p:txStyles>
    <p:titleStyle>
      <a:lvl1pPr algn="l" defTabSz="914400" rtl="0" eaLnBrk="1" latinLnBrk="0" hangingPunct="1">
        <a:lnSpc>
          <a:spcPct val="85000"/>
        </a:lnSpc>
        <a:spcBef>
          <a:spcPct val="0"/>
        </a:spcBef>
        <a:buNone/>
        <a:defRPr sz="4800" kern="1200" spc="-50" baseline="0">
          <a:solidFill>
            <a:srgbClr val="1B75BC"/>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rgbClr val="D56283"/>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rgbClr val="D56283"/>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rgbClr val="D56283"/>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rgbClr val="D56283"/>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EABE4F9-89C3-9844-9B27-20AA0B7393BA}"/>
              </a:ext>
            </a:extLst>
          </p:cNvPr>
          <p:cNvSpPr/>
          <p:nvPr/>
        </p:nvSpPr>
        <p:spPr>
          <a:xfrm>
            <a:off x="0" y="6080130"/>
            <a:ext cx="12192000" cy="77787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solidFill>
                <a:srgbClr val="69C4DA"/>
              </a:solidFill>
            </a:endParaRPr>
          </a:p>
        </p:txBody>
      </p:sp>
      <p:sp>
        <p:nvSpPr>
          <p:cNvPr id="261123" name="Title Placeholder 1">
            <a:extLst>
              <a:ext uri="{FF2B5EF4-FFF2-40B4-BE49-F238E27FC236}">
                <a16:creationId xmlns:a16="http://schemas.microsoft.com/office/drawing/2014/main" id="{FBCD8354-A65D-144B-9628-805FDF55416B}"/>
              </a:ext>
            </a:extLst>
          </p:cNvPr>
          <p:cNvSpPr>
            <a:spLocks noGrp="1"/>
          </p:cNvSpPr>
          <p:nvPr>
            <p:ph type="title"/>
          </p:nvPr>
        </p:nvSpPr>
        <p:spPr bwMode="auto">
          <a:xfrm>
            <a:off x="609600" y="681627"/>
            <a:ext cx="10972800" cy="470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spAutoFit/>
          </a:bodyPr>
          <a:lstStyle/>
          <a:p>
            <a:pPr lvl="0"/>
            <a:r>
              <a:rPr lang="en-US" altLang="en-US"/>
              <a:t>Click to edit Master title style</a:t>
            </a:r>
          </a:p>
        </p:txBody>
      </p:sp>
      <p:sp>
        <p:nvSpPr>
          <p:cNvPr id="261124" name="Text Placeholder 2">
            <a:extLst>
              <a:ext uri="{FF2B5EF4-FFF2-40B4-BE49-F238E27FC236}">
                <a16:creationId xmlns:a16="http://schemas.microsoft.com/office/drawing/2014/main" id="{7780BE33-515E-B84C-A736-930D0AD77E2B}"/>
              </a:ext>
            </a:extLst>
          </p:cNvPr>
          <p:cNvSpPr>
            <a:spLocks noGrp="1"/>
          </p:cNvSpPr>
          <p:nvPr>
            <p:ph type="body" idx="1"/>
          </p:nvPr>
        </p:nvSpPr>
        <p:spPr bwMode="auto">
          <a:xfrm>
            <a:off x="609600" y="1600200"/>
            <a:ext cx="10972800" cy="1189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pic>
        <p:nvPicPr>
          <p:cNvPr id="261125" name="Picture 3">
            <a:extLst>
              <a:ext uri="{FF2B5EF4-FFF2-40B4-BE49-F238E27FC236}">
                <a16:creationId xmlns:a16="http://schemas.microsoft.com/office/drawing/2014/main" id="{8EB90125-540A-8742-A648-7CE99FA66DA0}"/>
              </a:ext>
            </a:extLst>
          </p:cNvPr>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296336" y="6227763"/>
            <a:ext cx="626533"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366512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Lst>
  <p:hf hdr="0" dt="0"/>
  <p:txStyles>
    <p:titleStyle>
      <a:lvl1pPr algn="l" rtl="0" eaLnBrk="0" fontAlgn="base" hangingPunct="0">
        <a:lnSpc>
          <a:spcPct val="90000"/>
        </a:lnSpc>
        <a:spcBef>
          <a:spcPct val="0"/>
        </a:spcBef>
        <a:spcAft>
          <a:spcPct val="0"/>
        </a:spcAft>
        <a:defRPr sz="3400" kern="1200">
          <a:solidFill>
            <a:srgbClr val="CFDD44"/>
          </a:solidFill>
          <a:latin typeface="+mj-lt"/>
          <a:ea typeface="+mj-ea"/>
          <a:cs typeface="+mj-cs"/>
        </a:defRPr>
      </a:lvl1pPr>
      <a:lvl2pPr algn="l" rtl="0" eaLnBrk="0" fontAlgn="base" hangingPunct="0">
        <a:lnSpc>
          <a:spcPct val="90000"/>
        </a:lnSpc>
        <a:spcBef>
          <a:spcPct val="0"/>
        </a:spcBef>
        <a:spcAft>
          <a:spcPct val="0"/>
        </a:spcAft>
        <a:defRPr sz="3400">
          <a:solidFill>
            <a:srgbClr val="CFDD44"/>
          </a:solidFill>
          <a:latin typeface="Trebuchet MS" panose="020B0603020202020204" pitchFamily="34" charset="0"/>
        </a:defRPr>
      </a:lvl2pPr>
      <a:lvl3pPr algn="l" rtl="0" eaLnBrk="0" fontAlgn="base" hangingPunct="0">
        <a:lnSpc>
          <a:spcPct val="90000"/>
        </a:lnSpc>
        <a:spcBef>
          <a:spcPct val="0"/>
        </a:spcBef>
        <a:spcAft>
          <a:spcPct val="0"/>
        </a:spcAft>
        <a:defRPr sz="3400">
          <a:solidFill>
            <a:srgbClr val="CFDD44"/>
          </a:solidFill>
          <a:latin typeface="Trebuchet MS" panose="020B0603020202020204" pitchFamily="34" charset="0"/>
        </a:defRPr>
      </a:lvl3pPr>
      <a:lvl4pPr algn="l" rtl="0" eaLnBrk="0" fontAlgn="base" hangingPunct="0">
        <a:lnSpc>
          <a:spcPct val="90000"/>
        </a:lnSpc>
        <a:spcBef>
          <a:spcPct val="0"/>
        </a:spcBef>
        <a:spcAft>
          <a:spcPct val="0"/>
        </a:spcAft>
        <a:defRPr sz="3400">
          <a:solidFill>
            <a:srgbClr val="CFDD44"/>
          </a:solidFill>
          <a:latin typeface="Trebuchet MS" panose="020B0603020202020204" pitchFamily="34" charset="0"/>
        </a:defRPr>
      </a:lvl4pPr>
      <a:lvl5pPr algn="l" rtl="0" eaLnBrk="0" fontAlgn="base" hangingPunct="0">
        <a:lnSpc>
          <a:spcPct val="90000"/>
        </a:lnSpc>
        <a:spcBef>
          <a:spcPct val="0"/>
        </a:spcBef>
        <a:spcAft>
          <a:spcPct val="0"/>
        </a:spcAft>
        <a:defRPr sz="3400">
          <a:solidFill>
            <a:srgbClr val="CFDD44"/>
          </a:solidFill>
          <a:latin typeface="Trebuchet MS" panose="020B0603020202020204" pitchFamily="34" charset="0"/>
        </a:defRPr>
      </a:lvl5pPr>
      <a:lvl6pPr marL="342891" algn="ctr" rtl="0" eaLnBrk="1" fontAlgn="base" hangingPunct="1">
        <a:spcBef>
          <a:spcPct val="0"/>
        </a:spcBef>
        <a:spcAft>
          <a:spcPct val="0"/>
        </a:spcAft>
        <a:defRPr sz="3300">
          <a:solidFill>
            <a:schemeClr val="tx1"/>
          </a:solidFill>
          <a:latin typeface="Calibri" pitchFamily="34" charset="0"/>
        </a:defRPr>
      </a:lvl6pPr>
      <a:lvl7pPr marL="685783" algn="ctr" rtl="0" eaLnBrk="1" fontAlgn="base" hangingPunct="1">
        <a:spcBef>
          <a:spcPct val="0"/>
        </a:spcBef>
        <a:spcAft>
          <a:spcPct val="0"/>
        </a:spcAft>
        <a:defRPr sz="3300">
          <a:solidFill>
            <a:schemeClr val="tx1"/>
          </a:solidFill>
          <a:latin typeface="Calibri" pitchFamily="34" charset="0"/>
        </a:defRPr>
      </a:lvl7pPr>
      <a:lvl8pPr marL="1028674" algn="ctr" rtl="0" eaLnBrk="1" fontAlgn="base" hangingPunct="1">
        <a:spcBef>
          <a:spcPct val="0"/>
        </a:spcBef>
        <a:spcAft>
          <a:spcPct val="0"/>
        </a:spcAft>
        <a:defRPr sz="3300">
          <a:solidFill>
            <a:schemeClr val="tx1"/>
          </a:solidFill>
          <a:latin typeface="Calibri" pitchFamily="34" charset="0"/>
        </a:defRPr>
      </a:lvl8pPr>
      <a:lvl9pPr marL="1371566" algn="ctr" rtl="0" eaLnBrk="1" fontAlgn="base" hangingPunct="1">
        <a:spcBef>
          <a:spcPct val="0"/>
        </a:spcBef>
        <a:spcAft>
          <a:spcPct val="0"/>
        </a:spcAft>
        <a:defRPr sz="3300">
          <a:solidFill>
            <a:schemeClr val="tx1"/>
          </a:solidFill>
          <a:latin typeface="Calibri" pitchFamily="34" charset="0"/>
        </a:defRPr>
      </a:lvl9pPr>
    </p:titleStyle>
    <p:bodyStyle>
      <a:lvl1pPr marL="214308" indent="-214308" algn="l" rtl="0" eaLnBrk="0" fontAlgn="base" hangingPunct="0">
        <a:lnSpc>
          <a:spcPct val="90000"/>
        </a:lnSpc>
        <a:spcBef>
          <a:spcPts val="1351"/>
        </a:spcBef>
        <a:spcAft>
          <a:spcPct val="0"/>
        </a:spcAft>
        <a:buClr>
          <a:schemeClr val="accent2"/>
        </a:buClr>
        <a:buFont typeface="Wingdings" pitchFamily="2" charset="2"/>
        <a:buChar char="§"/>
        <a:defRPr kern="1200">
          <a:solidFill>
            <a:schemeClr val="bg2"/>
          </a:solidFill>
          <a:latin typeface="+mn-lt"/>
          <a:ea typeface="+mn-ea"/>
          <a:cs typeface="+mn-cs"/>
        </a:defRPr>
      </a:lvl1pPr>
      <a:lvl2pPr marL="511162" indent="-215895" algn="l" rtl="0" eaLnBrk="0" fontAlgn="base" hangingPunct="0">
        <a:lnSpc>
          <a:spcPct val="90000"/>
        </a:lnSpc>
        <a:spcBef>
          <a:spcPts val="751"/>
        </a:spcBef>
        <a:spcAft>
          <a:spcPct val="0"/>
        </a:spcAft>
        <a:buClr>
          <a:schemeClr val="accent2"/>
        </a:buClr>
        <a:buFont typeface="Lucida Grande" panose="020B0600040502020204" pitchFamily="34" charset="0"/>
        <a:buChar char="-"/>
        <a:defRPr kern="1200">
          <a:solidFill>
            <a:schemeClr val="bg2"/>
          </a:solidFill>
          <a:latin typeface="+mn-lt"/>
          <a:ea typeface="+mn-ea"/>
          <a:cs typeface="+mn-cs"/>
        </a:defRPr>
      </a:lvl2pPr>
      <a:lvl3pPr marL="904852" indent="-219069" algn="l" rtl="0" eaLnBrk="0" fontAlgn="base" hangingPunct="0">
        <a:lnSpc>
          <a:spcPct val="90000"/>
        </a:lnSpc>
        <a:spcBef>
          <a:spcPts val="451"/>
        </a:spcBef>
        <a:spcAft>
          <a:spcPct val="0"/>
        </a:spcAft>
        <a:buClr>
          <a:srgbClr val="CFDD44"/>
        </a:buClr>
        <a:buFont typeface="Wingdings" pitchFamily="2" charset="2"/>
        <a:buChar char="§"/>
        <a:defRPr kern="1200">
          <a:solidFill>
            <a:schemeClr val="bg2"/>
          </a:solidFill>
          <a:latin typeface="+mn-lt"/>
          <a:ea typeface="+mn-ea"/>
          <a:cs typeface="+mn-cs"/>
        </a:defRPr>
      </a:lvl3pPr>
      <a:lvl4pPr marL="1123923" algn="l" rtl="0" eaLnBrk="0" fontAlgn="base" hangingPunct="0">
        <a:lnSpc>
          <a:spcPct val="90000"/>
        </a:lnSpc>
        <a:spcBef>
          <a:spcPts val="151"/>
        </a:spcBef>
        <a:spcAft>
          <a:spcPct val="0"/>
        </a:spcAft>
        <a:buClr>
          <a:schemeClr val="accent2"/>
        </a:buClr>
        <a:defRPr kern="1200">
          <a:solidFill>
            <a:schemeClr val="bg2"/>
          </a:solidFill>
          <a:latin typeface="+mn-lt"/>
          <a:ea typeface="+mn-ea"/>
          <a:cs typeface="+mn-cs"/>
        </a:defRPr>
      </a:lvl4pPr>
      <a:lvl5pPr marL="1543012" indent="-171446" algn="l" rtl="0" eaLnBrk="0" fontAlgn="base" hangingPunct="0">
        <a:lnSpc>
          <a:spcPct val="90000"/>
        </a:lnSpc>
        <a:spcBef>
          <a:spcPts val="151"/>
        </a:spcBef>
        <a:spcAft>
          <a:spcPct val="0"/>
        </a:spcAft>
        <a:buClr>
          <a:schemeClr val="accent2"/>
        </a:buClr>
        <a:buFont typeface="Wingdings" pitchFamily="2" charset="2"/>
        <a:buChar char="§"/>
        <a:defRPr kern="1200">
          <a:solidFill>
            <a:schemeClr val="bg2"/>
          </a:solidFill>
          <a:latin typeface="+mn-lt"/>
          <a:ea typeface="+mn-ea"/>
          <a:cs typeface="+mn-cs"/>
        </a:defRPr>
      </a:lvl5pPr>
      <a:lvl6pPr marL="1885904"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78"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83" rtl="0" eaLnBrk="1" latinLnBrk="0" hangingPunct="1">
        <a:defRPr sz="1351" kern="1200">
          <a:solidFill>
            <a:schemeClr val="tx1"/>
          </a:solidFill>
          <a:latin typeface="+mn-lt"/>
          <a:ea typeface="+mn-ea"/>
          <a:cs typeface="+mn-cs"/>
        </a:defRPr>
      </a:lvl1pPr>
      <a:lvl2pPr marL="342891" algn="l" defTabSz="685783" rtl="0" eaLnBrk="1" latinLnBrk="0" hangingPunct="1">
        <a:defRPr sz="1351" kern="1200">
          <a:solidFill>
            <a:schemeClr val="tx1"/>
          </a:solidFill>
          <a:latin typeface="+mn-lt"/>
          <a:ea typeface="+mn-ea"/>
          <a:cs typeface="+mn-cs"/>
        </a:defRPr>
      </a:lvl2pPr>
      <a:lvl3pPr marL="685783" algn="l" defTabSz="685783" rtl="0" eaLnBrk="1" latinLnBrk="0" hangingPunct="1">
        <a:defRPr sz="1351" kern="1200">
          <a:solidFill>
            <a:schemeClr val="tx1"/>
          </a:solidFill>
          <a:latin typeface="+mn-lt"/>
          <a:ea typeface="+mn-ea"/>
          <a:cs typeface="+mn-cs"/>
        </a:defRPr>
      </a:lvl3pPr>
      <a:lvl4pPr marL="1028674" algn="l" defTabSz="685783" rtl="0" eaLnBrk="1" latinLnBrk="0" hangingPunct="1">
        <a:defRPr sz="1351" kern="1200">
          <a:solidFill>
            <a:schemeClr val="tx1"/>
          </a:solidFill>
          <a:latin typeface="+mn-lt"/>
          <a:ea typeface="+mn-ea"/>
          <a:cs typeface="+mn-cs"/>
        </a:defRPr>
      </a:lvl4pPr>
      <a:lvl5pPr marL="1371566" algn="l" defTabSz="685783" rtl="0" eaLnBrk="1" latinLnBrk="0" hangingPunct="1">
        <a:defRPr sz="1351" kern="1200">
          <a:solidFill>
            <a:schemeClr val="tx1"/>
          </a:solidFill>
          <a:latin typeface="+mn-lt"/>
          <a:ea typeface="+mn-ea"/>
          <a:cs typeface="+mn-cs"/>
        </a:defRPr>
      </a:lvl5pPr>
      <a:lvl6pPr marL="1714457" algn="l" defTabSz="685783" rtl="0" eaLnBrk="1" latinLnBrk="0" hangingPunct="1">
        <a:defRPr sz="1351" kern="1200">
          <a:solidFill>
            <a:schemeClr val="tx1"/>
          </a:solidFill>
          <a:latin typeface="+mn-lt"/>
          <a:ea typeface="+mn-ea"/>
          <a:cs typeface="+mn-cs"/>
        </a:defRPr>
      </a:lvl6pPr>
      <a:lvl7pPr marL="2057349" algn="l" defTabSz="685783" rtl="0" eaLnBrk="1" latinLnBrk="0" hangingPunct="1">
        <a:defRPr sz="1351" kern="1200">
          <a:solidFill>
            <a:schemeClr val="tx1"/>
          </a:solidFill>
          <a:latin typeface="+mn-lt"/>
          <a:ea typeface="+mn-ea"/>
          <a:cs typeface="+mn-cs"/>
        </a:defRPr>
      </a:lvl7pPr>
      <a:lvl8pPr marL="2400240" algn="l" defTabSz="685783" rtl="0" eaLnBrk="1" latinLnBrk="0" hangingPunct="1">
        <a:defRPr sz="1351" kern="1200">
          <a:solidFill>
            <a:schemeClr val="tx1"/>
          </a:solidFill>
          <a:latin typeface="+mn-lt"/>
          <a:ea typeface="+mn-ea"/>
          <a:cs typeface="+mn-cs"/>
        </a:defRPr>
      </a:lvl8pPr>
      <a:lvl9pPr marL="2743131" algn="l" defTabSz="685783" rtl="0" eaLnBrk="1" latinLnBrk="0" hangingPunct="1">
        <a:defRPr sz="13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4.jp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784D7-322D-8AB2-1F51-4933EE2B1819}"/>
              </a:ext>
            </a:extLst>
          </p:cNvPr>
          <p:cNvSpPr>
            <a:spLocks noGrp="1"/>
          </p:cNvSpPr>
          <p:nvPr>
            <p:ph type="title"/>
          </p:nvPr>
        </p:nvSpPr>
        <p:spPr/>
        <p:txBody>
          <a:bodyPr>
            <a:normAutofit/>
          </a:bodyPr>
          <a:lstStyle/>
          <a:p>
            <a:r>
              <a:rPr lang="en-US" sz="6600" dirty="0"/>
              <a:t>Milestone 5 Examples</a:t>
            </a:r>
          </a:p>
        </p:txBody>
      </p:sp>
      <p:sp>
        <p:nvSpPr>
          <p:cNvPr id="3" name="Text Placeholder 2">
            <a:extLst>
              <a:ext uri="{FF2B5EF4-FFF2-40B4-BE49-F238E27FC236}">
                <a16:creationId xmlns:a16="http://schemas.microsoft.com/office/drawing/2014/main" id="{5466AF6B-CF29-290B-94E0-69CEAF27EDA3}"/>
              </a:ext>
            </a:extLst>
          </p:cNvPr>
          <p:cNvSpPr>
            <a:spLocks noGrp="1"/>
          </p:cNvSpPr>
          <p:nvPr>
            <p:ph type="body" idx="1"/>
          </p:nvPr>
        </p:nvSpPr>
        <p:spPr/>
        <p:txBody>
          <a:bodyPr/>
          <a:lstStyle/>
          <a:p>
            <a:r>
              <a:rPr lang="en-US" dirty="0"/>
              <a:t>Please consider these as ideas, not constraints – if you have another idea for milestone 5 and need guidance, please reach out to your QI coach for clarification.</a:t>
            </a:r>
          </a:p>
        </p:txBody>
      </p:sp>
      <p:sp>
        <p:nvSpPr>
          <p:cNvPr id="4" name="Slide Number Placeholder 3">
            <a:extLst>
              <a:ext uri="{FF2B5EF4-FFF2-40B4-BE49-F238E27FC236}">
                <a16:creationId xmlns:a16="http://schemas.microsoft.com/office/drawing/2014/main" id="{5AAB07E3-DCA7-A78F-A69E-99A78E766E30}"/>
              </a:ext>
            </a:extLst>
          </p:cNvPr>
          <p:cNvSpPr>
            <a:spLocks noGrp="1"/>
          </p:cNvSpPr>
          <p:nvPr>
            <p:ph type="sldNum" sz="quarter" idx="12"/>
          </p:nvPr>
        </p:nvSpPr>
        <p:spPr/>
        <p:txBody>
          <a:bodyPr/>
          <a:lstStyle/>
          <a:p>
            <a:fld id="{E7000212-68E8-4E0F-BB6F-A6238CCAF7D0}" type="slidenum">
              <a:rPr lang="en-US" smtClean="0"/>
              <a:t>1</a:t>
            </a:fld>
            <a:endParaRPr lang="en-US"/>
          </a:p>
        </p:txBody>
      </p:sp>
    </p:spTree>
    <p:extLst>
      <p:ext uri="{BB962C8B-B14F-4D97-AF65-F5344CB8AC3E}">
        <p14:creationId xmlns:p14="http://schemas.microsoft.com/office/powerpoint/2010/main" val="158619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076EA-7D10-7734-42BF-5002C24A4E91}"/>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32618A7-4CE2-C6A6-025D-F4D1074CAB7F}"/>
              </a:ext>
            </a:extLst>
          </p:cNvPr>
          <p:cNvSpPr>
            <a:spLocks noGrp="1"/>
          </p:cNvSpPr>
          <p:nvPr>
            <p:ph type="sldNum" sz="quarter" idx="12"/>
          </p:nvPr>
        </p:nvSpPr>
        <p:spPr/>
        <p:txBody>
          <a:bodyPr/>
          <a:lstStyle/>
          <a:p>
            <a:fld id="{E7000212-68E8-4E0F-BB6F-A6238CCAF7D0}" type="slidenum">
              <a:rPr lang="en-US" smtClean="0"/>
              <a:t>2</a:t>
            </a:fld>
            <a:endParaRPr lang="en-US"/>
          </a:p>
        </p:txBody>
      </p:sp>
      <p:pic>
        <p:nvPicPr>
          <p:cNvPr id="6" name="Picture 5" descr="A bulletin board with hearts and notes&#10;&#10;Description automatically generated">
            <a:extLst>
              <a:ext uri="{FF2B5EF4-FFF2-40B4-BE49-F238E27FC236}">
                <a16:creationId xmlns:a16="http://schemas.microsoft.com/office/drawing/2014/main" id="{69EB7EA1-ACF9-E414-86A4-4904084D6F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2341" y="213066"/>
            <a:ext cx="8097365" cy="6073024"/>
          </a:xfrm>
          <a:prstGeom prst="rect">
            <a:avLst/>
          </a:prstGeom>
        </p:spPr>
      </p:pic>
      <p:sp>
        <p:nvSpPr>
          <p:cNvPr id="5" name="TextBox 4">
            <a:extLst>
              <a:ext uri="{FF2B5EF4-FFF2-40B4-BE49-F238E27FC236}">
                <a16:creationId xmlns:a16="http://schemas.microsoft.com/office/drawing/2014/main" id="{809FBF9B-F337-E0A8-7ABD-BE85585D773F}"/>
              </a:ext>
            </a:extLst>
          </p:cNvPr>
          <p:cNvSpPr txBox="1"/>
          <p:nvPr/>
        </p:nvSpPr>
        <p:spPr>
          <a:xfrm>
            <a:off x="350166" y="590198"/>
            <a:ext cx="2867583" cy="1015663"/>
          </a:xfrm>
          <a:prstGeom prst="rect">
            <a:avLst/>
          </a:prstGeom>
          <a:noFill/>
        </p:spPr>
        <p:txBody>
          <a:bodyPr wrap="square">
            <a:spAutoFit/>
          </a:bodyPr>
          <a:lstStyle/>
          <a:p>
            <a:r>
              <a:rPr lang="en-US" sz="2000" dirty="0"/>
              <a:t>Photos of Huddle Boards, reporting out recent work and data.</a:t>
            </a:r>
          </a:p>
        </p:txBody>
      </p:sp>
    </p:spTree>
    <p:extLst>
      <p:ext uri="{BB962C8B-B14F-4D97-AF65-F5344CB8AC3E}">
        <p14:creationId xmlns:p14="http://schemas.microsoft.com/office/powerpoint/2010/main" val="1988418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4449F-CA93-A01E-B4B2-2EA0A4293A5A}"/>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5A7112B-E16F-82AF-0A11-6CE77A157578}"/>
              </a:ext>
            </a:extLst>
          </p:cNvPr>
          <p:cNvSpPr>
            <a:spLocks noGrp="1"/>
          </p:cNvSpPr>
          <p:nvPr>
            <p:ph type="sldNum" sz="quarter" idx="12"/>
          </p:nvPr>
        </p:nvSpPr>
        <p:spPr/>
        <p:txBody>
          <a:bodyPr/>
          <a:lstStyle/>
          <a:p>
            <a:fld id="{E7000212-68E8-4E0F-BB6F-A6238CCAF7D0}" type="slidenum">
              <a:rPr lang="en-US" smtClean="0"/>
              <a:t>3</a:t>
            </a:fld>
            <a:endParaRPr lang="en-US"/>
          </a:p>
        </p:txBody>
      </p:sp>
      <p:pic>
        <p:nvPicPr>
          <p:cNvPr id="6" name="Picture 5" descr="A green bulletin board with yellow and green paper&#10;&#10;Description automatically generated">
            <a:extLst>
              <a:ext uri="{FF2B5EF4-FFF2-40B4-BE49-F238E27FC236}">
                <a16:creationId xmlns:a16="http://schemas.microsoft.com/office/drawing/2014/main" id="{729CBAEB-F3B1-BAF9-BFCB-9FEB1EB82C66}"/>
              </a:ext>
            </a:extLst>
          </p:cNvPr>
          <p:cNvPicPr>
            <a:picLocks noChangeAspect="1"/>
          </p:cNvPicPr>
          <p:nvPr/>
        </p:nvPicPr>
        <p:blipFill>
          <a:blip r:embed="rId3">
            <a:extLst>
              <a:ext uri="{28A0092B-C50C-407E-A947-70E740481C1C}">
                <a14:useLocalDpi xmlns:a14="http://schemas.microsoft.com/office/drawing/2010/main" val="0"/>
              </a:ext>
            </a:extLst>
          </a:blip>
          <a:srcRect r="16205" b="2008"/>
          <a:stretch/>
        </p:blipFill>
        <p:spPr>
          <a:xfrm>
            <a:off x="246414" y="506529"/>
            <a:ext cx="8211038" cy="5406030"/>
          </a:xfrm>
          <a:prstGeom prst="rect">
            <a:avLst/>
          </a:prstGeom>
        </p:spPr>
      </p:pic>
      <p:sp>
        <p:nvSpPr>
          <p:cNvPr id="5" name="TextBox 4">
            <a:extLst>
              <a:ext uri="{FF2B5EF4-FFF2-40B4-BE49-F238E27FC236}">
                <a16:creationId xmlns:a16="http://schemas.microsoft.com/office/drawing/2014/main" id="{3D1D3565-CA8C-6032-0BE5-690DC888C2D1}"/>
              </a:ext>
            </a:extLst>
          </p:cNvPr>
          <p:cNvSpPr txBox="1"/>
          <p:nvPr/>
        </p:nvSpPr>
        <p:spPr>
          <a:xfrm>
            <a:off x="8741663" y="506529"/>
            <a:ext cx="3203923" cy="501675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00" dirty="0">
                <a:effectLst/>
                <a:ea typeface="Aptos" panose="020B0004020202020204" pitchFamily="34" charset="0"/>
                <a:cs typeface="Times New Roman" panose="02020603050405020304" pitchFamily="18" charset="0"/>
              </a:rPr>
              <a:t>This team created a board that outlines their hospital’s involvement with the PA PQC Maternal Opioid Use initiative. It is located in the maternity break room. Highly visible in the middle of the main wall. It explains Maternal Opioid Use Initiative, the goals, and the key interventions. As education is created, it will be posted on this board. The board is easy to access, read, and very informative for staff. </a:t>
            </a:r>
          </a:p>
        </p:txBody>
      </p:sp>
    </p:spTree>
    <p:extLst>
      <p:ext uri="{BB962C8B-B14F-4D97-AF65-F5344CB8AC3E}">
        <p14:creationId xmlns:p14="http://schemas.microsoft.com/office/powerpoint/2010/main" val="97643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0D1062A-E73A-6A37-6B8B-F1609AD5823B}"/>
              </a:ext>
            </a:extLst>
          </p:cNvPr>
          <p:cNvSpPr>
            <a:spLocks noGrp="1"/>
          </p:cNvSpPr>
          <p:nvPr>
            <p:ph type="sldNum" sz="quarter" idx="12"/>
          </p:nvPr>
        </p:nvSpPr>
        <p:spPr/>
        <p:txBody>
          <a:bodyPr/>
          <a:lstStyle/>
          <a:p>
            <a:fld id="{E7000212-68E8-4E0F-BB6F-A6238CCAF7D0}" type="slidenum">
              <a:rPr lang="en-US" smtClean="0"/>
              <a:t>4</a:t>
            </a:fld>
            <a:endParaRPr lang="en-US"/>
          </a:p>
        </p:txBody>
      </p:sp>
      <p:pic>
        <p:nvPicPr>
          <p:cNvPr id="6" name="Picture 5" descr="A newspaper with text and a baby in a box&#10;&#10;Description automatically generated">
            <a:extLst>
              <a:ext uri="{FF2B5EF4-FFF2-40B4-BE49-F238E27FC236}">
                <a16:creationId xmlns:a16="http://schemas.microsoft.com/office/drawing/2014/main" id="{E0A9E96F-A262-D7CE-3299-5505CE2CE693}"/>
              </a:ext>
            </a:extLst>
          </p:cNvPr>
          <p:cNvPicPr>
            <a:picLocks noChangeAspect="1"/>
          </p:cNvPicPr>
          <p:nvPr/>
        </p:nvPicPr>
        <p:blipFill>
          <a:blip r:embed="rId3">
            <a:extLst>
              <a:ext uri="{28A0092B-C50C-407E-A947-70E740481C1C}">
                <a14:useLocalDpi xmlns:a14="http://schemas.microsoft.com/office/drawing/2010/main" val="0"/>
              </a:ext>
            </a:extLst>
          </a:blip>
          <a:srcRect b="4950"/>
          <a:stretch/>
        </p:blipFill>
        <p:spPr>
          <a:xfrm>
            <a:off x="1711174" y="0"/>
            <a:ext cx="4992553" cy="6141160"/>
          </a:xfrm>
          <a:prstGeom prst="rect">
            <a:avLst/>
          </a:prstGeom>
        </p:spPr>
      </p:pic>
      <p:pic>
        <p:nvPicPr>
          <p:cNvPr id="8" name="Picture 7" descr="A close-up of a magazine&#10;&#10;Description automatically generated">
            <a:extLst>
              <a:ext uri="{FF2B5EF4-FFF2-40B4-BE49-F238E27FC236}">
                <a16:creationId xmlns:a16="http://schemas.microsoft.com/office/drawing/2014/main" id="{38D352A8-6257-61A2-19A0-EBA658CEA8F6}"/>
              </a:ext>
            </a:extLst>
          </p:cNvPr>
          <p:cNvPicPr>
            <a:picLocks noChangeAspect="1"/>
          </p:cNvPicPr>
          <p:nvPr/>
        </p:nvPicPr>
        <p:blipFill>
          <a:blip r:embed="rId4">
            <a:extLst>
              <a:ext uri="{28A0092B-C50C-407E-A947-70E740481C1C}">
                <a14:useLocalDpi xmlns:a14="http://schemas.microsoft.com/office/drawing/2010/main" val="0"/>
              </a:ext>
            </a:extLst>
          </a:blip>
          <a:srcRect b="4950"/>
          <a:stretch/>
        </p:blipFill>
        <p:spPr>
          <a:xfrm>
            <a:off x="6914874" y="0"/>
            <a:ext cx="4992553" cy="6141160"/>
          </a:xfrm>
          <a:prstGeom prst="rect">
            <a:avLst/>
          </a:prstGeom>
        </p:spPr>
      </p:pic>
      <p:sp>
        <p:nvSpPr>
          <p:cNvPr id="4" name="TextBox 3">
            <a:extLst>
              <a:ext uri="{FF2B5EF4-FFF2-40B4-BE49-F238E27FC236}">
                <a16:creationId xmlns:a16="http://schemas.microsoft.com/office/drawing/2014/main" id="{292E1054-FB9F-0542-27DE-68A964A5565C}"/>
              </a:ext>
            </a:extLst>
          </p:cNvPr>
          <p:cNvSpPr txBox="1"/>
          <p:nvPr/>
        </p:nvSpPr>
        <p:spPr>
          <a:xfrm>
            <a:off x="1" y="347508"/>
            <a:ext cx="1938528" cy="2554545"/>
          </a:xfrm>
          <a:prstGeom prst="rect">
            <a:avLst/>
          </a:prstGeom>
          <a:noFill/>
        </p:spPr>
        <p:txBody>
          <a:bodyPr wrap="square" rtlCol="0">
            <a:spAutoFit/>
          </a:bodyPr>
          <a:lstStyle/>
          <a:p>
            <a:r>
              <a:rPr lang="en-US" sz="2000" dirty="0"/>
              <a:t>This site wrote about their participation in the initiative in a newsletter, then added in education as well!</a:t>
            </a:r>
          </a:p>
        </p:txBody>
      </p:sp>
    </p:spTree>
    <p:extLst>
      <p:ext uri="{BB962C8B-B14F-4D97-AF65-F5344CB8AC3E}">
        <p14:creationId xmlns:p14="http://schemas.microsoft.com/office/powerpoint/2010/main" val="1474237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DD6E1C5-82EC-E1E7-B5A2-69C30BC892D5}"/>
              </a:ext>
            </a:extLst>
          </p:cNvPr>
          <p:cNvSpPr>
            <a:spLocks noGrp="1"/>
          </p:cNvSpPr>
          <p:nvPr>
            <p:ph type="sldNum" sz="quarter" idx="12"/>
          </p:nvPr>
        </p:nvSpPr>
        <p:spPr/>
        <p:txBody>
          <a:bodyPr/>
          <a:lstStyle/>
          <a:p>
            <a:fld id="{E7000212-68E8-4E0F-BB6F-A6238CCAF7D0}" type="slidenum">
              <a:rPr lang="en-US" smtClean="0"/>
              <a:t>5</a:t>
            </a:fld>
            <a:endParaRPr lang="en-US"/>
          </a:p>
        </p:txBody>
      </p:sp>
      <p:pic>
        <p:nvPicPr>
          <p:cNvPr id="5" name="Picture 4">
            <a:extLst>
              <a:ext uri="{FF2B5EF4-FFF2-40B4-BE49-F238E27FC236}">
                <a16:creationId xmlns:a16="http://schemas.microsoft.com/office/drawing/2014/main" id="{BB18C3E0-B56B-89A4-49DB-13C65A86FD38}"/>
              </a:ext>
            </a:extLst>
          </p:cNvPr>
          <p:cNvPicPr>
            <a:picLocks noChangeAspect="1"/>
          </p:cNvPicPr>
          <p:nvPr/>
        </p:nvPicPr>
        <p:blipFill>
          <a:blip r:embed="rId3"/>
          <a:stretch>
            <a:fillRect/>
          </a:stretch>
        </p:blipFill>
        <p:spPr>
          <a:xfrm>
            <a:off x="3054096" y="932688"/>
            <a:ext cx="8948254" cy="4298315"/>
          </a:xfrm>
          <a:prstGeom prst="rect">
            <a:avLst/>
          </a:prstGeom>
        </p:spPr>
      </p:pic>
      <p:sp>
        <p:nvSpPr>
          <p:cNvPr id="4" name="TextBox 3">
            <a:extLst>
              <a:ext uri="{FF2B5EF4-FFF2-40B4-BE49-F238E27FC236}">
                <a16:creationId xmlns:a16="http://schemas.microsoft.com/office/drawing/2014/main" id="{CF0DE152-AF37-4C77-8F72-DB3282A417B0}"/>
              </a:ext>
            </a:extLst>
          </p:cNvPr>
          <p:cNvSpPr txBox="1"/>
          <p:nvPr/>
        </p:nvSpPr>
        <p:spPr>
          <a:xfrm>
            <a:off x="310896" y="347472"/>
            <a:ext cx="2743200" cy="5909310"/>
          </a:xfrm>
          <a:prstGeom prst="rect">
            <a:avLst/>
          </a:prstGeom>
          <a:noFill/>
        </p:spPr>
        <p:txBody>
          <a:bodyPr wrap="square" rtlCol="0">
            <a:spAutoFit/>
          </a:bodyPr>
          <a:lstStyle/>
          <a:p>
            <a:r>
              <a:rPr lang="en-US" dirty="0"/>
              <a:t>This is a great example for teams that work as a system with a single person reporting milestone 5 to the QI Coach. </a:t>
            </a:r>
          </a:p>
          <a:p>
            <a:endParaRPr lang="en-US" dirty="0"/>
          </a:p>
          <a:p>
            <a:r>
              <a:rPr lang="en-US" dirty="0"/>
              <a:t>In an excel, there is a separate tab for each participating hospital within that system where screenshots of staff communications about PA PQC are placed to show how the team is communicating out about their work.</a:t>
            </a:r>
          </a:p>
          <a:p>
            <a:endParaRPr lang="en-US" dirty="0"/>
          </a:p>
          <a:p>
            <a:r>
              <a:rPr lang="en-US" dirty="0"/>
              <a:t>This takes away the need to send individual emails for milestone 5 for each hospital in the system.</a:t>
            </a:r>
          </a:p>
        </p:txBody>
      </p:sp>
    </p:spTree>
    <p:extLst>
      <p:ext uri="{BB962C8B-B14F-4D97-AF65-F5344CB8AC3E}">
        <p14:creationId xmlns:p14="http://schemas.microsoft.com/office/powerpoint/2010/main" val="1382636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24D606-8645-420E-55CE-600058317A8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FCBF394-342A-7D0A-0325-4CC7CBB70710}"/>
              </a:ext>
            </a:extLst>
          </p:cNvPr>
          <p:cNvSpPr>
            <a:spLocks noGrp="1"/>
          </p:cNvSpPr>
          <p:nvPr>
            <p:ph type="sldNum" sz="quarter" idx="12"/>
          </p:nvPr>
        </p:nvSpPr>
        <p:spPr/>
        <p:txBody>
          <a:bodyPr/>
          <a:lstStyle/>
          <a:p>
            <a:fld id="{E7000212-68E8-4E0F-BB6F-A6238CCAF7D0}" type="slidenum">
              <a:rPr lang="en-US" smtClean="0"/>
              <a:t>6</a:t>
            </a:fld>
            <a:endParaRPr lang="en-US"/>
          </a:p>
        </p:txBody>
      </p:sp>
      <p:pic>
        <p:nvPicPr>
          <p:cNvPr id="6" name="Picture 5" descr="A person holding a sign&#10;&#10;Description automatically generated">
            <a:extLst>
              <a:ext uri="{FF2B5EF4-FFF2-40B4-BE49-F238E27FC236}">
                <a16:creationId xmlns:a16="http://schemas.microsoft.com/office/drawing/2014/main" id="{FE5E2C28-589A-B279-3AE6-3DE69B75C59E}"/>
              </a:ext>
            </a:extLst>
          </p:cNvPr>
          <p:cNvPicPr>
            <a:picLocks noChangeAspect="1"/>
          </p:cNvPicPr>
          <p:nvPr/>
        </p:nvPicPr>
        <p:blipFill>
          <a:blip r:embed="rId3">
            <a:extLst>
              <a:ext uri="{28A0092B-C50C-407E-A947-70E740481C1C}">
                <a14:useLocalDpi xmlns:a14="http://schemas.microsoft.com/office/drawing/2010/main" val="0"/>
              </a:ext>
            </a:extLst>
          </a:blip>
          <a:srcRect r="-3769" b="5807"/>
          <a:stretch/>
        </p:blipFill>
        <p:spPr>
          <a:xfrm>
            <a:off x="8754326" y="33090"/>
            <a:ext cx="3213540" cy="6312665"/>
          </a:xfrm>
          <a:prstGeom prst="rect">
            <a:avLst/>
          </a:prstGeom>
        </p:spPr>
      </p:pic>
      <p:sp>
        <p:nvSpPr>
          <p:cNvPr id="5" name="TextBox 4">
            <a:extLst>
              <a:ext uri="{FF2B5EF4-FFF2-40B4-BE49-F238E27FC236}">
                <a16:creationId xmlns:a16="http://schemas.microsoft.com/office/drawing/2014/main" id="{46F7B3FA-4D19-B09B-04C5-9E9EFADB04BE}"/>
              </a:ext>
            </a:extLst>
          </p:cNvPr>
          <p:cNvSpPr txBox="1"/>
          <p:nvPr/>
        </p:nvSpPr>
        <p:spPr>
          <a:xfrm>
            <a:off x="470916" y="208539"/>
            <a:ext cx="7539228"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Sharing out to your community counts for milestone 5 as well! Social Media posts or press releases can be used for milestone 5. </a:t>
            </a:r>
          </a:p>
        </p:txBody>
      </p:sp>
      <p:pic>
        <p:nvPicPr>
          <p:cNvPr id="7" name="Picture 6" descr="A close-up of a document&#10;&#10;Description automatically generated">
            <a:extLst>
              <a:ext uri="{FF2B5EF4-FFF2-40B4-BE49-F238E27FC236}">
                <a16:creationId xmlns:a16="http://schemas.microsoft.com/office/drawing/2014/main" id="{2A018D80-8FEB-1642-7CB3-65C55D3EB3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5156" y="1993392"/>
            <a:ext cx="6946136" cy="4055904"/>
          </a:xfrm>
          <a:prstGeom prst="rect">
            <a:avLst/>
          </a:prstGeom>
        </p:spPr>
      </p:pic>
    </p:spTree>
    <p:extLst>
      <p:ext uri="{BB962C8B-B14F-4D97-AF65-F5344CB8AC3E}">
        <p14:creationId xmlns:p14="http://schemas.microsoft.com/office/powerpoint/2010/main" val="1005317205"/>
      </p:ext>
    </p:extLst>
  </p:cSld>
  <p:clrMapOvr>
    <a:masterClrMapping/>
  </p:clrMapOvr>
</p:sld>
</file>

<file path=ppt/theme/theme1.xml><?xml version="1.0" encoding="utf-8"?>
<a:theme xmlns:a="http://schemas.openxmlformats.org/drawingml/2006/main" name="Retrospect">
  <a:themeElements>
    <a:clrScheme name="Custom 5">
      <a:dk1>
        <a:sysClr val="windowText" lastClr="000000"/>
      </a:dk1>
      <a:lt1>
        <a:sysClr val="window" lastClr="FFFFFF"/>
      </a:lt1>
      <a:dk2>
        <a:srgbClr val="455F51"/>
      </a:dk2>
      <a:lt2>
        <a:srgbClr val="E2DFCC"/>
      </a:lt2>
      <a:accent1>
        <a:srgbClr val="99CB38"/>
      </a:accent1>
      <a:accent2>
        <a:srgbClr val="2D8DA8"/>
      </a:accent2>
      <a:accent3>
        <a:srgbClr val="37A76F"/>
      </a:accent3>
      <a:accent4>
        <a:srgbClr val="44C1A3"/>
      </a:accent4>
      <a:accent5>
        <a:srgbClr val="4EB3CF"/>
      </a:accent5>
      <a:accent6>
        <a:srgbClr val="51C3F9"/>
      </a:accent6>
      <a:hlink>
        <a:srgbClr val="6B9F25"/>
      </a:hlink>
      <a:folHlink>
        <a:srgbClr val="B26B0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3_WISER">
  <a:themeElements>
    <a:clrScheme name="Custom 148">
      <a:dk1>
        <a:srgbClr val="2F2E2D"/>
      </a:dk1>
      <a:lt1>
        <a:srgbClr val="69C4DA"/>
      </a:lt1>
      <a:dk2>
        <a:srgbClr val="0C254D"/>
      </a:dk2>
      <a:lt2>
        <a:srgbClr val="EEECE1"/>
      </a:lt2>
      <a:accent1>
        <a:srgbClr val="B61B1D"/>
      </a:accent1>
      <a:accent2>
        <a:srgbClr val="D7201E"/>
      </a:accent2>
      <a:accent3>
        <a:srgbClr val="FEE43D"/>
      </a:accent3>
      <a:accent4>
        <a:srgbClr val="CFDD44"/>
      </a:accent4>
      <a:accent5>
        <a:srgbClr val="898C8E"/>
      </a:accent5>
      <a:accent6>
        <a:srgbClr val="86C23F"/>
      </a:accent6>
      <a:hlink>
        <a:srgbClr val="0000FF"/>
      </a:hlink>
      <a:folHlink>
        <a:srgbClr val="800080"/>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ISER" id="{67A7D3CC-1F51-D74B-8E59-A64316868D43}" vid="{37170ACC-452C-7F4D-AC9C-191AB780BCD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9201</TotalTime>
  <Words>416</Words>
  <Application>Microsoft Office PowerPoint</Application>
  <PresentationFormat>Widescreen</PresentationFormat>
  <Paragraphs>28</Paragraphs>
  <Slides>6</Slides>
  <Notes>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6</vt:i4>
      </vt:variant>
    </vt:vector>
  </HeadingPairs>
  <TitlesOfParts>
    <vt:vector size="15" baseType="lpstr">
      <vt:lpstr>Aptos</vt:lpstr>
      <vt:lpstr>Arial</vt:lpstr>
      <vt:lpstr>Calibri</vt:lpstr>
      <vt:lpstr>Lucida Grande</vt:lpstr>
      <vt:lpstr>Times New Roman</vt:lpstr>
      <vt:lpstr>Trebuchet MS</vt:lpstr>
      <vt:lpstr>Wingdings</vt:lpstr>
      <vt:lpstr>Retrospect</vt:lpstr>
      <vt:lpstr>3_WISER</vt:lpstr>
      <vt:lpstr>Milestone 5 Examples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Pauline Taylor</dc:creator>
  <cp:lastModifiedBy>Sara Nelis</cp:lastModifiedBy>
  <cp:revision>404</cp:revision>
  <cp:lastPrinted>2024-12-11T14:16:24Z</cp:lastPrinted>
  <dcterms:created xsi:type="dcterms:W3CDTF">2021-11-29T14:44:03Z</dcterms:created>
  <dcterms:modified xsi:type="dcterms:W3CDTF">2025-01-31T18:14:24Z</dcterms:modified>
</cp:coreProperties>
</file>